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3"/>
  </p:notesMasterIdLst>
  <p:handoutMasterIdLst>
    <p:handoutMasterId r:id="rId34"/>
  </p:handoutMasterIdLst>
  <p:sldIdLst>
    <p:sldId id="256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9" r:id="rId14"/>
    <p:sldId id="450" r:id="rId15"/>
    <p:sldId id="451" r:id="rId16"/>
    <p:sldId id="452" r:id="rId17"/>
    <p:sldId id="455" r:id="rId18"/>
    <p:sldId id="453" r:id="rId19"/>
    <p:sldId id="454" r:id="rId20"/>
    <p:sldId id="448" r:id="rId21"/>
    <p:sldId id="456" r:id="rId22"/>
    <p:sldId id="458" r:id="rId23"/>
    <p:sldId id="457" r:id="rId24"/>
    <p:sldId id="459" r:id="rId25"/>
    <p:sldId id="460" r:id="rId26"/>
    <p:sldId id="461" r:id="rId27"/>
    <p:sldId id="462" r:id="rId28"/>
    <p:sldId id="464" r:id="rId29"/>
    <p:sldId id="465" r:id="rId30"/>
    <p:sldId id="306" r:id="rId31"/>
    <p:sldId id="436" r:id="rId32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75" autoAdjust="0"/>
    <p:restoredTop sz="86524" autoAdjust="0"/>
  </p:normalViewPr>
  <p:slideViewPr>
    <p:cSldViewPr>
      <p:cViewPr varScale="1">
        <p:scale>
          <a:sx n="138" d="100"/>
          <a:sy n="138" d="100"/>
        </p:scale>
        <p:origin x="32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5336" y="22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850527F-E6AF-BB42-83B2-C5AA009926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13287D-28C5-FC49-B125-4C633C6AF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A07ACC7-376C-804F-84F2-92300F94D010}" type="datetimeFigureOut">
              <a:rPr lang="zh-CN" altLang="en-US"/>
              <a:pPr>
                <a:defRPr/>
              </a:pPr>
              <a:t>2025/10/8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C062F8-D142-994A-BF40-BF6C79A946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F0769F-A27B-5B44-865F-6782886AFD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97081BC-F4F0-1E42-B0A8-A412723033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2FF55CA4-5445-7F49-80BD-FAE323F26D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3DAC1E99-248D-B747-8FB3-F7804A79AD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0D6291F-9611-ED43-9CD4-E37F927DA4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F6062D89-FA46-DE4B-BC37-698D832F71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id="{8B0C46C1-AA24-A44A-9E09-53CCCDAD93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7" name="Rectangle 7">
            <a:extLst>
              <a:ext uri="{FF2B5EF4-FFF2-40B4-BE49-F238E27FC236}">
                <a16:creationId xmlns:a16="http://schemas.microsoft.com/office/drawing/2014/main" id="{59FB03FC-FEC4-DF4A-A445-AFF6B3722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FC798CA9-B148-234F-ABDC-F9B7F91370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Donald</a:t>
            </a:r>
            <a:r>
              <a:rPr lang="en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Knuth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的中文名“高德纳”是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1977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年访问中国前，姚期智夫人储枫所取。姓高是因为他身材高大，德纳是</a:t>
            </a:r>
            <a:r>
              <a:rPr lang="en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Donald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的音译。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850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www.overleaf.com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/learn/latex/Learn_LaTeX_in_30_minutes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236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883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67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>
                <a16:creationId xmlns:a16="http://schemas.microsoft.com/office/drawing/2014/main" id="{A180C65A-0415-DD4A-BEBE-04EFC26AF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35125"/>
            <a:ext cx="25146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ADC015-4AEC-614D-9DA0-6F9F7BE6FFA4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1BA989B-28F7-6E43-8DF2-27875A135A96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BCBC3E5D-9947-AE4C-A6E9-AE821120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D477E09-FD54-8548-ABBA-30C04DDD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170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D82D28B9-87DA-F942-8E17-4F41A5CB32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285750"/>
            <a:ext cx="25717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>
                <a:latin typeface="华文新魏" pitchFamily="2" charset="-122"/>
                <a:ea typeface="华文新魏" pitchFamily="2" charset="-122"/>
              </a:rPr>
              <a:t>南通大学</a:t>
            </a:r>
            <a:endParaRPr lang="en-US" altLang="zh-CN" sz="2000" b="1"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defRPr/>
            </a:pPr>
            <a:r>
              <a:rPr lang="en-US" altLang="zh-CN" sz="2000" b="1">
                <a:latin typeface="华文新魏" pitchFamily="2" charset="-122"/>
                <a:ea typeface="华文新魏" pitchFamily="2" charset="-122"/>
              </a:rPr>
              <a:t>Nantong University</a:t>
            </a:r>
            <a:endParaRPr lang="zh-CN" altLang="en-US" sz="2000" b="1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684699E-564B-5944-9858-E325621C0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84913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10F2-0900-2944-89DE-60C3A72D27AE}" type="datetime1">
              <a:rPr lang="zh-CN" altLang="en-US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F0281B2-A3B7-E542-AB6F-E8185902F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195513" y="6202363"/>
            <a:ext cx="5113337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南通大学计算机科学与技术学院</a:t>
            </a:r>
            <a:endParaRPr lang="en-US" altLang="zh-CN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3143C45-D289-6C4C-B3CB-21019099A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FF4B7-F4F0-6945-AE95-DCDED92F7B6F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4C3856E-06B9-7F41-8B07-707487653F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4248" y="70660"/>
            <a:ext cx="2156594" cy="1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58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8FB7090-84A1-7A48-9BBF-309ABBFD1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C202-81A8-C74D-98EB-86627819041F}" type="datetime1">
              <a:rPr lang="zh-CN" altLang="en-US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4D04798-C781-0245-A1E0-8EF295A6F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南通大学信息科学与技术学院</a:t>
            </a:r>
            <a:endParaRPr lang="en-US" altLang="zh-CN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0B12AA1-52B4-FB46-AD3E-D54645AA2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95657-5027-EE4F-92CC-8042CD3DCD4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E76FCE-88F2-EB4C-9F69-51BD245A9F28}"/>
              </a:ext>
            </a:extLst>
          </p:cNvPr>
          <p:cNvSpPr txBox="1"/>
          <p:nvPr userDrawn="1"/>
        </p:nvSpPr>
        <p:spPr>
          <a:xfrm>
            <a:off x="8776252" y="834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2247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F6C6052-F4DF-6D4E-B545-B4B983695DF4}"/>
              </a:ext>
            </a:extLst>
          </p:cNvPr>
          <p:cNvSpPr/>
          <p:nvPr userDrawn="1"/>
        </p:nvSpPr>
        <p:spPr>
          <a:xfrm>
            <a:off x="0" y="838200"/>
            <a:ext cx="533400" cy="228600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A407194-CDF9-0140-B309-3719B8DBA4A9}"/>
              </a:ext>
            </a:extLst>
          </p:cNvPr>
          <p:cNvSpPr/>
          <p:nvPr userDrawn="1"/>
        </p:nvSpPr>
        <p:spPr>
          <a:xfrm>
            <a:off x="609600" y="890588"/>
            <a:ext cx="8534400" cy="1143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685800"/>
          </a:xfrm>
        </p:spPr>
        <p:txBody>
          <a:bodyPr>
            <a:noAutofit/>
          </a:bodyPr>
          <a:lstStyle>
            <a:lvl1pPr algn="l">
              <a:defRPr sz="4000" baseline="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8153400" cy="5181600"/>
          </a:xfrm>
        </p:spPr>
        <p:txBody>
          <a:bodyPr/>
          <a:lstStyle>
            <a:lvl1pPr>
              <a:defRPr b="0" baseline="0">
                <a:solidFill>
                  <a:srgbClr val="030977"/>
                </a:solidFill>
              </a:defRPr>
            </a:lvl1pPr>
            <a:lvl2pPr>
              <a:defRPr sz="24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FA41858-EF15-FE4E-946F-911D5553DF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baseline="0"/>
            </a:lvl1pPr>
            <a:extLst/>
          </a:lstStyle>
          <a:p>
            <a:pPr>
              <a:defRPr/>
            </a:pPr>
            <a:fld id="{6D4B8210-FEAD-B54B-93B3-B706E8149920}" type="datetime1">
              <a:rPr lang="en-US"/>
              <a:pPr>
                <a:defRPr/>
              </a:pPr>
              <a:t>10/8/25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B93E07-B1A1-4347-9648-90AB76F9DE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南通大学信息科学与技术学院</a:t>
            </a:r>
            <a:endParaRPr lang="en-US" altLang="zh-CN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0034F98-B714-8B4B-9ECB-D3578506D1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822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EF3D9D45-9205-2040-9B27-D4B2528E958F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CA24666-6EB7-4240-A9C2-0D385BB11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850" y="44624"/>
            <a:ext cx="1651992" cy="7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6D6D35-AACB-7C46-BF8E-5AD76378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D8F4880-2E4B-6146-BC5E-0FBC7BD1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1255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BA7311-5E83-BC46-86A1-4695EC358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0"/>
            <a:ext cx="7000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227898-57F5-C848-A13F-903414162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22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88423" name="Rectangle 7">
            <a:extLst>
              <a:ext uri="{FF2B5EF4-FFF2-40B4-BE49-F238E27FC236}">
                <a16:creationId xmlns:a16="http://schemas.microsoft.com/office/drawing/2014/main" id="{1C7E5761-BF0D-984B-BEDD-929F487479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84913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02D1F73-B457-3248-AD54-9B492286A4BC}" type="datetime1">
              <a:rPr lang="zh-CN" altLang="en-US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188424" name="Rectangle 8">
            <a:extLst>
              <a:ext uri="{FF2B5EF4-FFF2-40B4-BE49-F238E27FC236}">
                <a16:creationId xmlns:a16="http://schemas.microsoft.com/office/drawing/2014/main" id="{63EC8895-58FE-904D-A5BE-E580FC1891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02363"/>
            <a:ext cx="5257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南通大学计算机科学与技术学院</a:t>
            </a:r>
            <a:endParaRPr lang="en-US" altLang="zh-CN"/>
          </a:p>
        </p:txBody>
      </p:sp>
      <p:sp>
        <p:nvSpPr>
          <p:cNvPr id="188425" name="Rectangle 9">
            <a:extLst>
              <a:ext uri="{FF2B5EF4-FFF2-40B4-BE49-F238E27FC236}">
                <a16:creationId xmlns:a16="http://schemas.microsoft.com/office/drawing/2014/main" id="{24CB7109-80A6-ED47-8A05-EDB5ED5B93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Arial" panose="020B0604020202020204" pitchFamily="34" charset="0"/>
              </a:defRPr>
            </a:lvl1pPr>
          </a:lstStyle>
          <a:p>
            <a:fld id="{DA576DF6-9A83-F34A-95D3-8F8A0C547D03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3" name="Picture 10">
            <a:extLst>
              <a:ext uri="{FF2B5EF4-FFF2-40B4-BE49-F238E27FC236}">
                <a16:creationId xmlns:a16="http://schemas.microsoft.com/office/drawing/2014/main" id="{BF71EF25-6F35-F44B-9384-5967F045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8D7CBF-5446-E44F-8F80-757B7BD460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4248" y="70660"/>
            <a:ext cx="2156594" cy="102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2" r:id="rId2"/>
    <p:sldLayoutId id="2147484723" r:id="rId3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uxl@ntu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overleaf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verleaf.com/learn/latex/Learn_LaTeX_in_30_minutes" TargetMode="Externa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app.grammarly.com/docs/ne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overleaf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副标题 1">
            <a:extLst>
              <a:ext uri="{FF2B5EF4-FFF2-40B4-BE49-F238E27FC236}">
                <a16:creationId xmlns:a16="http://schemas.microsoft.com/office/drawing/2014/main" id="{02A43DE7-8DA4-0E48-A9D5-370E3803EA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zh-CN" altLang="en-US" sz="2600" dirty="0"/>
              <a:t>鞠小林 </a:t>
            </a:r>
            <a:endParaRPr lang="en-US" altLang="zh-CN" sz="2600" dirty="0"/>
          </a:p>
          <a:p>
            <a:pPr algn="r">
              <a:lnSpc>
                <a:spcPct val="90000"/>
              </a:lnSpc>
            </a:pPr>
            <a:r>
              <a:rPr lang="en-US" altLang="zh-CN" sz="2600" dirty="0">
                <a:hlinkClick r:id="rId2"/>
              </a:rPr>
              <a:t>Ju.xl@ntu.edu.cn</a:t>
            </a:r>
            <a:endParaRPr lang="en-US" altLang="zh-CN" sz="2600" dirty="0"/>
          </a:p>
          <a:p>
            <a:pPr algn="r">
              <a:lnSpc>
                <a:spcPct val="90000"/>
              </a:lnSpc>
            </a:pPr>
            <a:r>
              <a:rPr lang="zh-CN" altLang="en-US" sz="2400" dirty="0"/>
              <a:t>南通大学 人工智能与计算机学院</a:t>
            </a:r>
          </a:p>
          <a:p>
            <a:pPr>
              <a:lnSpc>
                <a:spcPct val="90000"/>
              </a:lnSpc>
            </a:pPr>
            <a:endParaRPr lang="zh-CN" altLang="en-US" sz="2600" dirty="0"/>
          </a:p>
        </p:txBody>
      </p:sp>
      <p:sp>
        <p:nvSpPr>
          <p:cNvPr id="16386" name="标题 2">
            <a:extLst>
              <a:ext uri="{FF2B5EF4-FFF2-40B4-BE49-F238E27FC236}">
                <a16:creationId xmlns:a16="http://schemas.microsoft.com/office/drawing/2014/main" id="{BCF56B44-D1CB-7F45-A8F6-1610536B65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/>
              <a:t>第四讲</a:t>
            </a:r>
            <a:r>
              <a:rPr lang="en-US" altLang="zh-CN" b="1" dirty="0"/>
              <a:t> </a:t>
            </a:r>
            <a:r>
              <a:rPr lang="zh-CN" altLang="en-US" b="1" dirty="0"/>
              <a:t> </a:t>
            </a:r>
            <a:r>
              <a:rPr lang="en-US" altLang="zh-CN" b="1"/>
              <a:t> </a:t>
            </a:r>
            <a:r>
              <a:rPr lang="zh-CN" altLang="en-US" b="1" dirty="0"/>
              <a:t>科研写作工具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C9000-EE5E-4A4B-A14B-179E49B2F4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EBC57A-B771-4AB9-85F4-9D09B819EEF1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16388" name="灯片编号占位符 4">
            <a:extLst>
              <a:ext uri="{FF2B5EF4-FFF2-40B4-BE49-F238E27FC236}">
                <a16:creationId xmlns:a16="http://schemas.microsoft.com/office/drawing/2014/main" id="{A0F28A7F-AB1B-2843-8549-F3F94CA4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F8BF35-2B2E-DC43-99D8-A8E71A42A16D}" type="slidenum">
              <a:rPr lang="en-US" altLang="zh-CN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CN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315363-6CC6-8069-5BA3-3FA87819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一个非常非常小的例子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200953-FCF6-79D2-61A1-8AEB252A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6DEE28-D61B-2FFE-1BFF-32FD1076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10</a:t>
            </a:fld>
            <a:endParaRPr lang="en-US" altLang="zh-CN"/>
          </a:p>
        </p:txBody>
      </p:sp>
      <p:grpSp>
        <p:nvGrpSpPr>
          <p:cNvPr id="7" name="Group 5631">
            <a:extLst>
              <a:ext uri="{FF2B5EF4-FFF2-40B4-BE49-F238E27FC236}">
                <a16:creationId xmlns:a16="http://schemas.microsoft.com/office/drawing/2014/main" id="{95E3A450-91DF-334C-6EF5-1CA385546903}"/>
              </a:ext>
            </a:extLst>
          </p:cNvPr>
          <p:cNvGrpSpPr/>
          <p:nvPr/>
        </p:nvGrpSpPr>
        <p:grpSpPr>
          <a:xfrm>
            <a:off x="468313" y="1484313"/>
            <a:ext cx="7848600" cy="3077319"/>
            <a:chOff x="0" y="0"/>
            <a:chExt cx="9144344" cy="3562350"/>
          </a:xfrm>
        </p:grpSpPr>
        <p:sp>
          <p:nvSpPr>
            <p:cNvPr id="8" name="Shape 6950">
              <a:extLst>
                <a:ext uri="{FF2B5EF4-FFF2-40B4-BE49-F238E27FC236}">
                  <a16:creationId xmlns:a16="http://schemas.microsoft.com/office/drawing/2014/main" id="{94F8EF91-AA0D-62A6-1E49-74925AEC5962}"/>
                </a:ext>
              </a:extLst>
            </p:cNvPr>
            <p:cNvSpPr/>
            <p:nvPr/>
          </p:nvSpPr>
          <p:spPr>
            <a:xfrm>
              <a:off x="19050" y="19050"/>
              <a:ext cx="9106243" cy="3524250"/>
            </a:xfrm>
            <a:custGeom>
              <a:avLst/>
              <a:gdLst/>
              <a:ahLst/>
              <a:cxnLst/>
              <a:rect l="0" t="0" r="0" b="0"/>
              <a:pathLst>
                <a:path w="9106243" h="3524250">
                  <a:moveTo>
                    <a:pt x="0" y="0"/>
                  </a:moveTo>
                  <a:lnTo>
                    <a:pt x="9106243" y="0"/>
                  </a:lnTo>
                  <a:lnTo>
                    <a:pt x="9106243" y="3524250"/>
                  </a:lnTo>
                  <a:lnTo>
                    <a:pt x="0" y="35242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252">
              <a:extLst>
                <a:ext uri="{FF2B5EF4-FFF2-40B4-BE49-F238E27FC236}">
                  <a16:creationId xmlns:a16="http://schemas.microsoft.com/office/drawing/2014/main" id="{2F423A45-52DC-E7D4-F424-FC9028FD6F33}"/>
                </a:ext>
              </a:extLst>
            </p:cNvPr>
            <p:cNvSpPr/>
            <p:nvPr/>
          </p:nvSpPr>
          <p:spPr>
            <a:xfrm>
              <a:off x="0" y="0"/>
              <a:ext cx="4572172" cy="3562350"/>
            </a:xfrm>
            <a:custGeom>
              <a:avLst/>
              <a:gdLst/>
              <a:ahLst/>
              <a:cxnLst/>
              <a:rect l="0" t="0" r="0" b="0"/>
              <a:pathLst>
                <a:path w="4572172" h="3562350">
                  <a:moveTo>
                    <a:pt x="19050" y="0"/>
                  </a:moveTo>
                  <a:lnTo>
                    <a:pt x="4572172" y="0"/>
                  </a:lnTo>
                  <a:lnTo>
                    <a:pt x="4572172" y="38100"/>
                  </a:lnTo>
                  <a:lnTo>
                    <a:pt x="38100" y="38100"/>
                  </a:lnTo>
                  <a:lnTo>
                    <a:pt x="38100" y="3524250"/>
                  </a:lnTo>
                  <a:lnTo>
                    <a:pt x="4572172" y="3524250"/>
                  </a:lnTo>
                  <a:lnTo>
                    <a:pt x="4572172" y="3562350"/>
                  </a:lnTo>
                  <a:lnTo>
                    <a:pt x="19050" y="3562350"/>
                  </a:lnTo>
                  <a:lnTo>
                    <a:pt x="15748" y="3562058"/>
                  </a:lnTo>
                  <a:lnTo>
                    <a:pt x="12535" y="3561194"/>
                  </a:lnTo>
                  <a:lnTo>
                    <a:pt x="9525" y="3559798"/>
                  </a:lnTo>
                  <a:lnTo>
                    <a:pt x="6807" y="3557892"/>
                  </a:lnTo>
                  <a:lnTo>
                    <a:pt x="4458" y="3555543"/>
                  </a:lnTo>
                  <a:lnTo>
                    <a:pt x="2553" y="3552825"/>
                  </a:lnTo>
                  <a:lnTo>
                    <a:pt x="1143" y="3549815"/>
                  </a:lnTo>
                  <a:lnTo>
                    <a:pt x="292" y="3546602"/>
                  </a:lnTo>
                  <a:lnTo>
                    <a:pt x="0" y="3543300"/>
                  </a:lnTo>
                  <a:lnTo>
                    <a:pt x="0" y="19050"/>
                  </a:lnTo>
                  <a:lnTo>
                    <a:pt x="292" y="15748"/>
                  </a:lnTo>
                  <a:lnTo>
                    <a:pt x="1143" y="12535"/>
                  </a:lnTo>
                  <a:lnTo>
                    <a:pt x="2553" y="9525"/>
                  </a:lnTo>
                  <a:lnTo>
                    <a:pt x="4458" y="6807"/>
                  </a:lnTo>
                  <a:lnTo>
                    <a:pt x="6807" y="4458"/>
                  </a:lnTo>
                  <a:lnTo>
                    <a:pt x="9525" y="2553"/>
                  </a:lnTo>
                  <a:lnTo>
                    <a:pt x="12535" y="1143"/>
                  </a:lnTo>
                  <a:lnTo>
                    <a:pt x="15748" y="292"/>
                  </a:lnTo>
                  <a:lnTo>
                    <a:pt x="1905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F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253">
              <a:extLst>
                <a:ext uri="{FF2B5EF4-FFF2-40B4-BE49-F238E27FC236}">
                  <a16:creationId xmlns:a16="http://schemas.microsoft.com/office/drawing/2014/main" id="{6AA1A8EC-FD3A-25A6-16EF-4678855CF0A2}"/>
                </a:ext>
              </a:extLst>
            </p:cNvPr>
            <p:cNvSpPr/>
            <p:nvPr/>
          </p:nvSpPr>
          <p:spPr>
            <a:xfrm>
              <a:off x="4572172" y="0"/>
              <a:ext cx="4572172" cy="3562350"/>
            </a:xfrm>
            <a:custGeom>
              <a:avLst/>
              <a:gdLst/>
              <a:ahLst/>
              <a:cxnLst/>
              <a:rect l="0" t="0" r="0" b="0"/>
              <a:pathLst>
                <a:path w="4572172" h="3562350">
                  <a:moveTo>
                    <a:pt x="0" y="0"/>
                  </a:moveTo>
                  <a:lnTo>
                    <a:pt x="4553122" y="0"/>
                  </a:lnTo>
                  <a:lnTo>
                    <a:pt x="4556424" y="292"/>
                  </a:lnTo>
                  <a:lnTo>
                    <a:pt x="4559637" y="1143"/>
                  </a:lnTo>
                  <a:lnTo>
                    <a:pt x="4562647" y="2553"/>
                  </a:lnTo>
                  <a:lnTo>
                    <a:pt x="4565365" y="4458"/>
                  </a:lnTo>
                  <a:lnTo>
                    <a:pt x="4567714" y="6807"/>
                  </a:lnTo>
                  <a:lnTo>
                    <a:pt x="4569619" y="9525"/>
                  </a:lnTo>
                  <a:lnTo>
                    <a:pt x="4571016" y="12535"/>
                  </a:lnTo>
                  <a:lnTo>
                    <a:pt x="4571880" y="15748"/>
                  </a:lnTo>
                  <a:lnTo>
                    <a:pt x="4572172" y="19050"/>
                  </a:lnTo>
                  <a:lnTo>
                    <a:pt x="4572172" y="3543300"/>
                  </a:lnTo>
                  <a:lnTo>
                    <a:pt x="4571880" y="3546602"/>
                  </a:lnTo>
                  <a:lnTo>
                    <a:pt x="4571016" y="3549815"/>
                  </a:lnTo>
                  <a:lnTo>
                    <a:pt x="4569619" y="3552825"/>
                  </a:lnTo>
                  <a:lnTo>
                    <a:pt x="4567714" y="3555543"/>
                  </a:lnTo>
                  <a:lnTo>
                    <a:pt x="4565365" y="3557892"/>
                  </a:lnTo>
                  <a:lnTo>
                    <a:pt x="4562647" y="3559798"/>
                  </a:lnTo>
                  <a:lnTo>
                    <a:pt x="4559637" y="3561194"/>
                  </a:lnTo>
                  <a:lnTo>
                    <a:pt x="4556424" y="3562058"/>
                  </a:lnTo>
                  <a:lnTo>
                    <a:pt x="4553122" y="3562350"/>
                  </a:lnTo>
                  <a:lnTo>
                    <a:pt x="0" y="3562350"/>
                  </a:lnTo>
                  <a:lnTo>
                    <a:pt x="0" y="3524250"/>
                  </a:lnTo>
                  <a:lnTo>
                    <a:pt x="4534072" y="3524250"/>
                  </a:lnTo>
                  <a:lnTo>
                    <a:pt x="4534072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F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254">
              <a:extLst>
                <a:ext uri="{FF2B5EF4-FFF2-40B4-BE49-F238E27FC236}">
                  <a16:creationId xmlns:a16="http://schemas.microsoft.com/office/drawing/2014/main" id="{6B62CCE7-0A9C-D834-85D1-790AB187BAC7}"/>
                </a:ext>
              </a:extLst>
            </p:cNvPr>
            <p:cNvSpPr/>
            <p:nvPr/>
          </p:nvSpPr>
          <p:spPr>
            <a:xfrm>
              <a:off x="198755" y="622935"/>
              <a:ext cx="7809558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\documentclass{article} %article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255">
              <a:extLst>
                <a:ext uri="{FF2B5EF4-FFF2-40B4-BE49-F238E27FC236}">
                  <a16:creationId xmlns:a16="http://schemas.microsoft.com/office/drawing/2014/main" id="{7E3EACEA-961B-2B8F-85A7-868C07BD2360}"/>
                </a:ext>
              </a:extLst>
            </p:cNvPr>
            <p:cNvSpPr/>
            <p:nvPr/>
          </p:nvSpPr>
          <p:spPr>
            <a:xfrm>
              <a:off x="6980756" y="665798"/>
              <a:ext cx="812457" cy="405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2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文档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256">
              <a:extLst>
                <a:ext uri="{FF2B5EF4-FFF2-40B4-BE49-F238E27FC236}">
                  <a16:creationId xmlns:a16="http://schemas.microsoft.com/office/drawing/2014/main" id="{FAE5D05C-EE3B-34E7-DC37-0B4DDA4C22EE}"/>
                </a:ext>
              </a:extLst>
            </p:cNvPr>
            <p:cNvSpPr/>
            <p:nvPr/>
          </p:nvSpPr>
          <p:spPr>
            <a:xfrm>
              <a:off x="198755" y="1323975"/>
              <a:ext cx="4392507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\begin{document} %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257">
              <a:extLst>
                <a:ext uri="{FF2B5EF4-FFF2-40B4-BE49-F238E27FC236}">
                  <a16:creationId xmlns:a16="http://schemas.microsoft.com/office/drawing/2014/main" id="{6350CB10-BAAE-EE3E-E195-6D5E36D8DC56}"/>
                </a:ext>
              </a:extLst>
            </p:cNvPr>
            <p:cNvSpPr/>
            <p:nvPr/>
          </p:nvSpPr>
          <p:spPr>
            <a:xfrm>
              <a:off x="4314561" y="1366837"/>
              <a:ext cx="1626604" cy="405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2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开始文档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258">
              <a:extLst>
                <a:ext uri="{FF2B5EF4-FFF2-40B4-BE49-F238E27FC236}">
                  <a16:creationId xmlns:a16="http://schemas.microsoft.com/office/drawing/2014/main" id="{C6306B3C-5FD9-6C62-4ABC-0FE013154C5F}"/>
                </a:ext>
              </a:extLst>
            </p:cNvPr>
            <p:cNvSpPr/>
            <p:nvPr/>
          </p:nvSpPr>
          <p:spPr>
            <a:xfrm>
              <a:off x="672910" y="2025016"/>
              <a:ext cx="3416206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 dirty="0">
                  <a:solidFill>
                    <a:srgbClr val="FF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hello world! %</a:t>
              </a:r>
              <a:endParaRPr lang="zh-CN" sz="11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259">
              <a:extLst>
                <a:ext uri="{FF2B5EF4-FFF2-40B4-BE49-F238E27FC236}">
                  <a16:creationId xmlns:a16="http://schemas.microsoft.com/office/drawing/2014/main" id="{943C0878-74B2-58A2-0ED4-2056A2C923A9}"/>
                </a:ext>
              </a:extLst>
            </p:cNvPr>
            <p:cNvSpPr/>
            <p:nvPr/>
          </p:nvSpPr>
          <p:spPr>
            <a:xfrm>
              <a:off x="4391730" y="2067879"/>
              <a:ext cx="1626604" cy="405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24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文档正文</a:t>
              </a:r>
              <a:endParaRPr lang="zh-CN" sz="11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260">
              <a:extLst>
                <a:ext uri="{FF2B5EF4-FFF2-40B4-BE49-F238E27FC236}">
                  <a16:creationId xmlns:a16="http://schemas.microsoft.com/office/drawing/2014/main" id="{61BB8B54-68E2-00C5-74AC-BCB50D1FC1E5}"/>
                </a:ext>
              </a:extLst>
            </p:cNvPr>
            <p:cNvSpPr/>
            <p:nvPr/>
          </p:nvSpPr>
          <p:spPr>
            <a:xfrm>
              <a:off x="198755" y="2726055"/>
              <a:ext cx="3904356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\end{document} %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261">
              <a:extLst>
                <a:ext uri="{FF2B5EF4-FFF2-40B4-BE49-F238E27FC236}">
                  <a16:creationId xmlns:a16="http://schemas.microsoft.com/office/drawing/2014/main" id="{2D87FE47-CAA3-2E40-9DC1-5DAE53CFC378}"/>
                </a:ext>
              </a:extLst>
            </p:cNvPr>
            <p:cNvSpPr/>
            <p:nvPr/>
          </p:nvSpPr>
          <p:spPr>
            <a:xfrm>
              <a:off x="4237392" y="2768919"/>
              <a:ext cx="1626604" cy="405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2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结束文档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0" name="Picture 263">
            <a:extLst>
              <a:ext uri="{FF2B5EF4-FFF2-40B4-BE49-F238E27FC236}">
                <a16:creationId xmlns:a16="http://schemas.microsoft.com/office/drawing/2014/main" id="{15ACA2C4-2D5A-38FB-5707-BB4E6FD6E7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4994535"/>
            <a:ext cx="7848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776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09118D-DA3A-AB5C-6805-C4FAE64E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一个比较小的例子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366DEB-5E68-65CF-A33F-FBADDA27D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DF11CC-9AC5-82C2-6B1A-C15FF048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711588-C997-CB7E-BB48-C9C7449C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11</a:t>
            </a:fld>
            <a:endParaRPr lang="en-US" altLang="zh-CN"/>
          </a:p>
        </p:txBody>
      </p:sp>
      <p:grpSp>
        <p:nvGrpSpPr>
          <p:cNvPr id="6" name="Group 5601">
            <a:extLst>
              <a:ext uri="{FF2B5EF4-FFF2-40B4-BE49-F238E27FC236}">
                <a16:creationId xmlns:a16="http://schemas.microsoft.com/office/drawing/2014/main" id="{F36C22B1-0856-CD3B-4245-6010B9A95E57}"/>
              </a:ext>
            </a:extLst>
          </p:cNvPr>
          <p:cNvGrpSpPr/>
          <p:nvPr/>
        </p:nvGrpSpPr>
        <p:grpSpPr>
          <a:xfrm>
            <a:off x="533400" y="1268760"/>
            <a:ext cx="8359081" cy="4824536"/>
            <a:chOff x="0" y="-1360"/>
            <a:chExt cx="9452942" cy="5286803"/>
          </a:xfrm>
        </p:grpSpPr>
        <p:sp>
          <p:nvSpPr>
            <p:cNvPr id="7" name="Shape 6988">
              <a:extLst>
                <a:ext uri="{FF2B5EF4-FFF2-40B4-BE49-F238E27FC236}">
                  <a16:creationId xmlns:a16="http://schemas.microsoft.com/office/drawing/2014/main" id="{E665B0D8-5966-977C-97FD-56E328C4F296}"/>
                </a:ext>
              </a:extLst>
            </p:cNvPr>
            <p:cNvSpPr/>
            <p:nvPr/>
          </p:nvSpPr>
          <p:spPr>
            <a:xfrm>
              <a:off x="19050" y="-1360"/>
              <a:ext cx="9414840" cy="3984379"/>
            </a:xfrm>
            <a:custGeom>
              <a:avLst/>
              <a:gdLst/>
              <a:ahLst/>
              <a:cxnLst/>
              <a:rect l="0" t="0" r="0" b="0"/>
              <a:pathLst>
                <a:path w="9414840" h="4121785">
                  <a:moveTo>
                    <a:pt x="0" y="0"/>
                  </a:moveTo>
                  <a:lnTo>
                    <a:pt x="9414840" y="0"/>
                  </a:lnTo>
                  <a:lnTo>
                    <a:pt x="9414840" y="4121785"/>
                  </a:lnTo>
                  <a:lnTo>
                    <a:pt x="0" y="4121785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8" name="Shape 271">
              <a:extLst>
                <a:ext uri="{FF2B5EF4-FFF2-40B4-BE49-F238E27FC236}">
                  <a16:creationId xmlns:a16="http://schemas.microsoft.com/office/drawing/2014/main" id="{4743B286-00D8-6FDC-8387-6AD2B0D49971}"/>
                </a:ext>
              </a:extLst>
            </p:cNvPr>
            <p:cNvSpPr/>
            <p:nvPr/>
          </p:nvSpPr>
          <p:spPr>
            <a:xfrm>
              <a:off x="0" y="0"/>
              <a:ext cx="4726471" cy="4071539"/>
            </a:xfrm>
            <a:custGeom>
              <a:avLst/>
              <a:gdLst/>
              <a:ahLst/>
              <a:cxnLst/>
              <a:rect l="0" t="0" r="0" b="0"/>
              <a:pathLst>
                <a:path w="4726470" h="4159885">
                  <a:moveTo>
                    <a:pt x="19050" y="0"/>
                  </a:moveTo>
                  <a:lnTo>
                    <a:pt x="4726470" y="0"/>
                  </a:lnTo>
                  <a:lnTo>
                    <a:pt x="4726470" y="38100"/>
                  </a:lnTo>
                  <a:lnTo>
                    <a:pt x="38100" y="38100"/>
                  </a:lnTo>
                  <a:lnTo>
                    <a:pt x="38100" y="4121785"/>
                  </a:lnTo>
                  <a:lnTo>
                    <a:pt x="4726470" y="4121785"/>
                  </a:lnTo>
                  <a:lnTo>
                    <a:pt x="4726470" y="4159885"/>
                  </a:lnTo>
                  <a:lnTo>
                    <a:pt x="19050" y="4159885"/>
                  </a:lnTo>
                  <a:lnTo>
                    <a:pt x="15748" y="4159593"/>
                  </a:lnTo>
                  <a:lnTo>
                    <a:pt x="12535" y="4158730"/>
                  </a:lnTo>
                  <a:lnTo>
                    <a:pt x="9525" y="4157332"/>
                  </a:lnTo>
                  <a:lnTo>
                    <a:pt x="6807" y="4155427"/>
                  </a:lnTo>
                  <a:lnTo>
                    <a:pt x="4458" y="4153078"/>
                  </a:lnTo>
                  <a:lnTo>
                    <a:pt x="2553" y="4150360"/>
                  </a:lnTo>
                  <a:lnTo>
                    <a:pt x="1143" y="4147350"/>
                  </a:lnTo>
                  <a:lnTo>
                    <a:pt x="292" y="4144137"/>
                  </a:lnTo>
                  <a:lnTo>
                    <a:pt x="0" y="4140835"/>
                  </a:lnTo>
                  <a:lnTo>
                    <a:pt x="0" y="19050"/>
                  </a:lnTo>
                  <a:lnTo>
                    <a:pt x="292" y="15748"/>
                  </a:lnTo>
                  <a:lnTo>
                    <a:pt x="1143" y="12535"/>
                  </a:lnTo>
                  <a:lnTo>
                    <a:pt x="2553" y="9525"/>
                  </a:lnTo>
                  <a:lnTo>
                    <a:pt x="4458" y="6807"/>
                  </a:lnTo>
                  <a:lnTo>
                    <a:pt x="6807" y="4458"/>
                  </a:lnTo>
                  <a:lnTo>
                    <a:pt x="9525" y="2553"/>
                  </a:lnTo>
                  <a:lnTo>
                    <a:pt x="12535" y="1143"/>
                  </a:lnTo>
                  <a:lnTo>
                    <a:pt x="15748" y="292"/>
                  </a:lnTo>
                  <a:lnTo>
                    <a:pt x="1905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F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272">
              <a:extLst>
                <a:ext uri="{FF2B5EF4-FFF2-40B4-BE49-F238E27FC236}">
                  <a16:creationId xmlns:a16="http://schemas.microsoft.com/office/drawing/2014/main" id="{DC5AB08D-AFCA-DDA5-7E3E-47C8C3787501}"/>
                </a:ext>
              </a:extLst>
            </p:cNvPr>
            <p:cNvSpPr/>
            <p:nvPr/>
          </p:nvSpPr>
          <p:spPr>
            <a:xfrm>
              <a:off x="4726471" y="0"/>
              <a:ext cx="4726471" cy="4071539"/>
            </a:xfrm>
            <a:custGeom>
              <a:avLst/>
              <a:gdLst/>
              <a:ahLst/>
              <a:cxnLst/>
              <a:rect l="0" t="0" r="0" b="0"/>
              <a:pathLst>
                <a:path w="4726471" h="4159885">
                  <a:moveTo>
                    <a:pt x="0" y="0"/>
                  </a:moveTo>
                  <a:lnTo>
                    <a:pt x="4707421" y="0"/>
                  </a:lnTo>
                  <a:lnTo>
                    <a:pt x="4710722" y="292"/>
                  </a:lnTo>
                  <a:lnTo>
                    <a:pt x="4713936" y="1143"/>
                  </a:lnTo>
                  <a:lnTo>
                    <a:pt x="4716946" y="2553"/>
                  </a:lnTo>
                  <a:lnTo>
                    <a:pt x="4719663" y="4458"/>
                  </a:lnTo>
                  <a:lnTo>
                    <a:pt x="4722013" y="6807"/>
                  </a:lnTo>
                  <a:lnTo>
                    <a:pt x="4723917" y="9525"/>
                  </a:lnTo>
                  <a:lnTo>
                    <a:pt x="4725315" y="12535"/>
                  </a:lnTo>
                  <a:lnTo>
                    <a:pt x="4726178" y="15748"/>
                  </a:lnTo>
                  <a:lnTo>
                    <a:pt x="4726471" y="19050"/>
                  </a:lnTo>
                  <a:lnTo>
                    <a:pt x="4726471" y="4140835"/>
                  </a:lnTo>
                  <a:lnTo>
                    <a:pt x="4726178" y="4144137"/>
                  </a:lnTo>
                  <a:lnTo>
                    <a:pt x="4725315" y="4147350"/>
                  </a:lnTo>
                  <a:lnTo>
                    <a:pt x="4723917" y="4150360"/>
                  </a:lnTo>
                  <a:lnTo>
                    <a:pt x="4722013" y="4153078"/>
                  </a:lnTo>
                  <a:lnTo>
                    <a:pt x="4719663" y="4155427"/>
                  </a:lnTo>
                  <a:lnTo>
                    <a:pt x="4716946" y="4157332"/>
                  </a:lnTo>
                  <a:lnTo>
                    <a:pt x="4713936" y="4158730"/>
                  </a:lnTo>
                  <a:lnTo>
                    <a:pt x="4710722" y="4159593"/>
                  </a:lnTo>
                  <a:lnTo>
                    <a:pt x="4707421" y="4159885"/>
                  </a:lnTo>
                  <a:lnTo>
                    <a:pt x="0" y="4159885"/>
                  </a:lnTo>
                  <a:lnTo>
                    <a:pt x="0" y="4121785"/>
                  </a:lnTo>
                  <a:lnTo>
                    <a:pt x="4688371" y="4121785"/>
                  </a:lnTo>
                  <a:lnTo>
                    <a:pt x="4688371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F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Rectangle 273">
              <a:extLst>
                <a:ext uri="{FF2B5EF4-FFF2-40B4-BE49-F238E27FC236}">
                  <a16:creationId xmlns:a16="http://schemas.microsoft.com/office/drawing/2014/main" id="{646D0919-FB8E-C4D8-2AB0-112C780D679C}"/>
                </a:ext>
              </a:extLst>
            </p:cNvPr>
            <p:cNvSpPr/>
            <p:nvPr/>
          </p:nvSpPr>
          <p:spPr>
            <a:xfrm>
              <a:off x="198755" y="531495"/>
              <a:ext cx="5856957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\documentclass{article} 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274">
              <a:extLst>
                <a:ext uri="{FF2B5EF4-FFF2-40B4-BE49-F238E27FC236}">
                  <a16:creationId xmlns:a16="http://schemas.microsoft.com/office/drawing/2014/main" id="{18678C7D-FB01-5450-E6DC-FE7DF4B81263}"/>
                </a:ext>
              </a:extLst>
            </p:cNvPr>
            <p:cNvSpPr/>
            <p:nvPr/>
          </p:nvSpPr>
          <p:spPr>
            <a:xfrm>
              <a:off x="198755" y="1049655"/>
              <a:ext cx="2683980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\usepackage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5528">
              <a:extLst>
                <a:ext uri="{FF2B5EF4-FFF2-40B4-BE49-F238E27FC236}">
                  <a16:creationId xmlns:a16="http://schemas.microsoft.com/office/drawing/2014/main" id="{F3C95300-F7CE-81FA-3257-3C7E7A70B49A}"/>
                </a:ext>
              </a:extLst>
            </p:cNvPr>
            <p:cNvSpPr/>
            <p:nvPr/>
          </p:nvSpPr>
          <p:spPr>
            <a:xfrm>
              <a:off x="2531315" y="1049655"/>
              <a:ext cx="243230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[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5530">
              <a:extLst>
                <a:ext uri="{FF2B5EF4-FFF2-40B4-BE49-F238E27FC236}">
                  <a16:creationId xmlns:a16="http://schemas.microsoft.com/office/drawing/2014/main" id="{E5DB9C73-D070-82BF-1790-CD7CD7CCE711}"/>
                </a:ext>
              </a:extLst>
            </p:cNvPr>
            <p:cNvSpPr/>
            <p:nvPr/>
          </p:nvSpPr>
          <p:spPr>
            <a:xfrm>
              <a:off x="2694177" y="1049655"/>
              <a:ext cx="731381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 dirty="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UTF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5529">
              <a:extLst>
                <a:ext uri="{FF2B5EF4-FFF2-40B4-BE49-F238E27FC236}">
                  <a16:creationId xmlns:a16="http://schemas.microsoft.com/office/drawing/2014/main" id="{5B00F2D7-4C4D-63E8-3EDF-BECEF7F86A04}"/>
                </a:ext>
              </a:extLst>
            </p:cNvPr>
            <p:cNvSpPr/>
            <p:nvPr/>
          </p:nvSpPr>
          <p:spPr>
            <a:xfrm>
              <a:off x="3346904" y="1049655"/>
              <a:ext cx="487305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 dirty="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8]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5531">
              <a:extLst>
                <a:ext uri="{FF2B5EF4-FFF2-40B4-BE49-F238E27FC236}">
                  <a16:creationId xmlns:a16="http://schemas.microsoft.com/office/drawing/2014/main" id="{52A8C76C-F453-7471-D46F-C87F7E9A2D93}"/>
                </a:ext>
              </a:extLst>
            </p:cNvPr>
            <p:cNvSpPr/>
            <p:nvPr/>
          </p:nvSpPr>
          <p:spPr>
            <a:xfrm>
              <a:off x="3671347" y="1049655"/>
              <a:ext cx="243230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{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5532">
              <a:extLst>
                <a:ext uri="{FF2B5EF4-FFF2-40B4-BE49-F238E27FC236}">
                  <a16:creationId xmlns:a16="http://schemas.microsoft.com/office/drawing/2014/main" id="{66BCCD28-5109-6444-B9C5-3DA1EC4E5044}"/>
                </a:ext>
              </a:extLst>
            </p:cNvPr>
            <p:cNvSpPr/>
            <p:nvPr/>
          </p:nvSpPr>
          <p:spPr>
            <a:xfrm>
              <a:off x="3853451" y="1049655"/>
              <a:ext cx="1707681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 dirty="0" err="1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ctex</a:t>
              </a:r>
              <a:r>
                <a:rPr lang="en-US" sz="2400" kern="100" spc="5" dirty="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} %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277">
              <a:extLst>
                <a:ext uri="{FF2B5EF4-FFF2-40B4-BE49-F238E27FC236}">
                  <a16:creationId xmlns:a16="http://schemas.microsoft.com/office/drawing/2014/main" id="{148859A7-70D4-BDD9-FC19-F77902F758AB}"/>
                </a:ext>
              </a:extLst>
            </p:cNvPr>
            <p:cNvSpPr/>
            <p:nvPr/>
          </p:nvSpPr>
          <p:spPr>
            <a:xfrm>
              <a:off x="5383411" y="1092517"/>
              <a:ext cx="1626603" cy="405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24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使用宏包</a:t>
              </a:r>
              <a:endParaRPr lang="zh-CN" sz="11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278">
              <a:extLst>
                <a:ext uri="{FF2B5EF4-FFF2-40B4-BE49-F238E27FC236}">
                  <a16:creationId xmlns:a16="http://schemas.microsoft.com/office/drawing/2014/main" id="{D9849EB4-E0D7-9ECF-EC7B-0FBE0862CB08}"/>
                </a:ext>
              </a:extLst>
            </p:cNvPr>
            <p:cNvSpPr/>
            <p:nvPr/>
          </p:nvSpPr>
          <p:spPr>
            <a:xfrm>
              <a:off x="198755" y="1567815"/>
              <a:ext cx="4392506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\begin{document} %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279">
              <a:extLst>
                <a:ext uri="{FF2B5EF4-FFF2-40B4-BE49-F238E27FC236}">
                  <a16:creationId xmlns:a16="http://schemas.microsoft.com/office/drawing/2014/main" id="{0C524FDC-E148-2CA5-733D-A99ABBC87FD2}"/>
                </a:ext>
              </a:extLst>
            </p:cNvPr>
            <p:cNvSpPr/>
            <p:nvPr/>
          </p:nvSpPr>
          <p:spPr>
            <a:xfrm>
              <a:off x="4324809" y="1610678"/>
              <a:ext cx="1626604" cy="405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2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开始文档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280">
              <a:extLst>
                <a:ext uri="{FF2B5EF4-FFF2-40B4-BE49-F238E27FC236}">
                  <a16:creationId xmlns:a16="http://schemas.microsoft.com/office/drawing/2014/main" id="{27B27DB6-B6D0-C2C3-97B6-0D6403BA3916}"/>
                </a:ext>
              </a:extLst>
            </p:cNvPr>
            <p:cNvSpPr/>
            <p:nvPr/>
          </p:nvSpPr>
          <p:spPr>
            <a:xfrm>
              <a:off x="198755" y="2085975"/>
              <a:ext cx="5124731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\noindent hello world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81">
              <a:extLst>
                <a:ext uri="{FF2B5EF4-FFF2-40B4-BE49-F238E27FC236}">
                  <a16:creationId xmlns:a16="http://schemas.microsoft.com/office/drawing/2014/main" id="{13353657-D17A-EE51-054D-A3BB7FBE6776}"/>
                </a:ext>
              </a:extLst>
            </p:cNvPr>
            <p:cNvSpPr/>
            <p:nvPr/>
          </p:nvSpPr>
          <p:spPr>
            <a:xfrm>
              <a:off x="4568858" y="2128838"/>
              <a:ext cx="405384" cy="405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2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！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82">
              <a:extLst>
                <a:ext uri="{FF2B5EF4-FFF2-40B4-BE49-F238E27FC236}">
                  <a16:creationId xmlns:a16="http://schemas.microsoft.com/office/drawing/2014/main" id="{A0EA259F-CF00-9C10-BCC1-AEC168E1CE3C}"/>
                </a:ext>
              </a:extLst>
            </p:cNvPr>
            <p:cNvSpPr/>
            <p:nvPr/>
          </p:nvSpPr>
          <p:spPr>
            <a:xfrm>
              <a:off x="4994466" y="2085975"/>
              <a:ext cx="1707681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 dirty="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\\  %\\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83">
              <a:extLst>
                <a:ext uri="{FF2B5EF4-FFF2-40B4-BE49-F238E27FC236}">
                  <a16:creationId xmlns:a16="http://schemas.microsoft.com/office/drawing/2014/main" id="{A1D96984-8930-96C1-85C5-10D12280999F}"/>
                </a:ext>
              </a:extLst>
            </p:cNvPr>
            <p:cNvSpPr/>
            <p:nvPr/>
          </p:nvSpPr>
          <p:spPr>
            <a:xfrm>
              <a:off x="6523364" y="2128838"/>
              <a:ext cx="1219529" cy="405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2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号换行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84">
              <a:extLst>
                <a:ext uri="{FF2B5EF4-FFF2-40B4-BE49-F238E27FC236}">
                  <a16:creationId xmlns:a16="http://schemas.microsoft.com/office/drawing/2014/main" id="{21ED5F37-31BA-2FEE-64E1-2115505CA867}"/>
                </a:ext>
              </a:extLst>
            </p:cNvPr>
            <p:cNvSpPr/>
            <p:nvPr/>
          </p:nvSpPr>
          <p:spPr>
            <a:xfrm>
              <a:off x="579150" y="2646997"/>
              <a:ext cx="2440750" cy="405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2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你好，世界！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85">
              <a:extLst>
                <a:ext uri="{FF2B5EF4-FFF2-40B4-BE49-F238E27FC236}">
                  <a16:creationId xmlns:a16="http://schemas.microsoft.com/office/drawing/2014/main" id="{6A64EAE5-7820-9586-AC57-01B4C0582B91}"/>
                </a:ext>
              </a:extLst>
            </p:cNvPr>
            <p:cNvSpPr/>
            <p:nvPr/>
          </p:nvSpPr>
          <p:spPr>
            <a:xfrm>
              <a:off x="5423535" y="2604135"/>
              <a:ext cx="487305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 dirty="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 %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86">
              <a:extLst>
                <a:ext uri="{FF2B5EF4-FFF2-40B4-BE49-F238E27FC236}">
                  <a16:creationId xmlns:a16="http://schemas.microsoft.com/office/drawing/2014/main" id="{B5E8905F-E617-4565-392B-3BB86E7349A5}"/>
                </a:ext>
              </a:extLst>
            </p:cNvPr>
            <p:cNvSpPr/>
            <p:nvPr/>
          </p:nvSpPr>
          <p:spPr>
            <a:xfrm>
              <a:off x="5790565" y="2646997"/>
              <a:ext cx="1626604" cy="405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24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文档正文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87">
              <a:extLst>
                <a:ext uri="{FF2B5EF4-FFF2-40B4-BE49-F238E27FC236}">
                  <a16:creationId xmlns:a16="http://schemas.microsoft.com/office/drawing/2014/main" id="{AEFD38C7-250F-F206-C4C1-677C481387B6}"/>
                </a:ext>
              </a:extLst>
            </p:cNvPr>
            <p:cNvSpPr/>
            <p:nvPr/>
          </p:nvSpPr>
          <p:spPr>
            <a:xfrm>
              <a:off x="198755" y="3122295"/>
              <a:ext cx="3904355" cy="5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\end{document} %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88">
              <a:extLst>
                <a:ext uri="{FF2B5EF4-FFF2-40B4-BE49-F238E27FC236}">
                  <a16:creationId xmlns:a16="http://schemas.microsoft.com/office/drawing/2014/main" id="{EE4CB880-5C83-B6E2-A0DC-C6FE78A7B306}"/>
                </a:ext>
              </a:extLst>
            </p:cNvPr>
            <p:cNvSpPr/>
            <p:nvPr/>
          </p:nvSpPr>
          <p:spPr>
            <a:xfrm>
              <a:off x="3917654" y="3165158"/>
              <a:ext cx="1626604" cy="4053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2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结束文档</a:t>
              </a:r>
              <a:endParaRPr lang="zh-CN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9" name="Picture 293">
              <a:extLst>
                <a:ext uri="{FF2B5EF4-FFF2-40B4-BE49-F238E27FC236}">
                  <a16:creationId xmlns:a16="http://schemas.microsoft.com/office/drawing/2014/main" id="{0836564D-2428-3DA2-8EA8-8C10BCA9593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72288" y="4079959"/>
              <a:ext cx="8846820" cy="1205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25074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1B886-B8C9-865C-C71A-A3F48A9A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可爱的数学公式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D4DB25-CAEA-48B8-57B1-0907203C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3C49CB-6C70-5F19-6F36-3F44BA41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12</a:t>
            </a:fld>
            <a:endParaRPr lang="en-US" altLang="zh-CN"/>
          </a:p>
        </p:txBody>
      </p:sp>
      <p:grpSp>
        <p:nvGrpSpPr>
          <p:cNvPr id="6" name="Group 6046">
            <a:extLst>
              <a:ext uri="{FF2B5EF4-FFF2-40B4-BE49-F238E27FC236}">
                <a16:creationId xmlns:a16="http://schemas.microsoft.com/office/drawing/2014/main" id="{17A4CC10-3FCC-6FB6-FCDA-93283CF491F5}"/>
              </a:ext>
            </a:extLst>
          </p:cNvPr>
          <p:cNvGrpSpPr/>
          <p:nvPr/>
        </p:nvGrpSpPr>
        <p:grpSpPr>
          <a:xfrm>
            <a:off x="468312" y="1484313"/>
            <a:ext cx="8207375" cy="2051264"/>
            <a:chOff x="0" y="0"/>
            <a:chExt cx="10910952" cy="2013839"/>
          </a:xfrm>
        </p:grpSpPr>
        <p:sp>
          <p:nvSpPr>
            <p:cNvPr id="7" name="Shape 7234">
              <a:extLst>
                <a:ext uri="{FF2B5EF4-FFF2-40B4-BE49-F238E27FC236}">
                  <a16:creationId xmlns:a16="http://schemas.microsoft.com/office/drawing/2014/main" id="{3B150C72-D8AB-6FA4-D9FE-6CBE1EDBB81A}"/>
                </a:ext>
              </a:extLst>
            </p:cNvPr>
            <p:cNvSpPr/>
            <p:nvPr/>
          </p:nvSpPr>
          <p:spPr>
            <a:xfrm>
              <a:off x="19050" y="19050"/>
              <a:ext cx="10872851" cy="1975739"/>
            </a:xfrm>
            <a:custGeom>
              <a:avLst/>
              <a:gdLst/>
              <a:ahLst/>
              <a:cxnLst/>
              <a:rect l="0" t="0" r="0" b="0"/>
              <a:pathLst>
                <a:path w="10872851" h="1975739">
                  <a:moveTo>
                    <a:pt x="0" y="0"/>
                  </a:moveTo>
                  <a:lnTo>
                    <a:pt x="10872851" y="0"/>
                  </a:lnTo>
                  <a:lnTo>
                    <a:pt x="10872851" y="1975739"/>
                  </a:lnTo>
                  <a:lnTo>
                    <a:pt x="0" y="1975739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8" name="Shape 450">
              <a:extLst>
                <a:ext uri="{FF2B5EF4-FFF2-40B4-BE49-F238E27FC236}">
                  <a16:creationId xmlns:a16="http://schemas.microsoft.com/office/drawing/2014/main" id="{F0721023-F6CA-9774-3B0B-5198B007CD7A}"/>
                </a:ext>
              </a:extLst>
            </p:cNvPr>
            <p:cNvSpPr/>
            <p:nvPr/>
          </p:nvSpPr>
          <p:spPr>
            <a:xfrm>
              <a:off x="0" y="0"/>
              <a:ext cx="5455476" cy="2013839"/>
            </a:xfrm>
            <a:custGeom>
              <a:avLst/>
              <a:gdLst/>
              <a:ahLst/>
              <a:cxnLst/>
              <a:rect l="0" t="0" r="0" b="0"/>
              <a:pathLst>
                <a:path w="5455476" h="2013839">
                  <a:moveTo>
                    <a:pt x="19050" y="0"/>
                  </a:moveTo>
                  <a:lnTo>
                    <a:pt x="5455476" y="0"/>
                  </a:lnTo>
                  <a:lnTo>
                    <a:pt x="5455476" y="38100"/>
                  </a:lnTo>
                  <a:lnTo>
                    <a:pt x="38100" y="38100"/>
                  </a:lnTo>
                  <a:lnTo>
                    <a:pt x="38100" y="1975739"/>
                  </a:lnTo>
                  <a:lnTo>
                    <a:pt x="5455476" y="1975739"/>
                  </a:lnTo>
                  <a:lnTo>
                    <a:pt x="5455476" y="2013839"/>
                  </a:lnTo>
                  <a:lnTo>
                    <a:pt x="19050" y="2013839"/>
                  </a:lnTo>
                  <a:lnTo>
                    <a:pt x="15735" y="2013547"/>
                  </a:lnTo>
                  <a:lnTo>
                    <a:pt x="12535" y="2012696"/>
                  </a:lnTo>
                  <a:lnTo>
                    <a:pt x="9525" y="2011286"/>
                  </a:lnTo>
                  <a:lnTo>
                    <a:pt x="6807" y="2009381"/>
                  </a:lnTo>
                  <a:lnTo>
                    <a:pt x="4458" y="2007032"/>
                  </a:lnTo>
                  <a:lnTo>
                    <a:pt x="2553" y="2004314"/>
                  </a:lnTo>
                  <a:lnTo>
                    <a:pt x="1143" y="2001304"/>
                  </a:lnTo>
                  <a:lnTo>
                    <a:pt x="292" y="1998104"/>
                  </a:lnTo>
                  <a:lnTo>
                    <a:pt x="0" y="1994789"/>
                  </a:lnTo>
                  <a:lnTo>
                    <a:pt x="0" y="19050"/>
                  </a:lnTo>
                  <a:lnTo>
                    <a:pt x="292" y="15748"/>
                  </a:lnTo>
                  <a:lnTo>
                    <a:pt x="1143" y="12535"/>
                  </a:lnTo>
                  <a:lnTo>
                    <a:pt x="2553" y="9525"/>
                  </a:lnTo>
                  <a:lnTo>
                    <a:pt x="4458" y="6807"/>
                  </a:lnTo>
                  <a:lnTo>
                    <a:pt x="6807" y="4458"/>
                  </a:lnTo>
                  <a:lnTo>
                    <a:pt x="9525" y="2553"/>
                  </a:lnTo>
                  <a:lnTo>
                    <a:pt x="12535" y="1143"/>
                  </a:lnTo>
                  <a:lnTo>
                    <a:pt x="15735" y="292"/>
                  </a:lnTo>
                  <a:lnTo>
                    <a:pt x="1905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F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451">
              <a:extLst>
                <a:ext uri="{FF2B5EF4-FFF2-40B4-BE49-F238E27FC236}">
                  <a16:creationId xmlns:a16="http://schemas.microsoft.com/office/drawing/2014/main" id="{C6408857-008C-415F-164F-418B65755C90}"/>
                </a:ext>
              </a:extLst>
            </p:cNvPr>
            <p:cNvSpPr/>
            <p:nvPr/>
          </p:nvSpPr>
          <p:spPr>
            <a:xfrm>
              <a:off x="5455476" y="0"/>
              <a:ext cx="5455476" cy="2013839"/>
            </a:xfrm>
            <a:custGeom>
              <a:avLst/>
              <a:gdLst/>
              <a:ahLst/>
              <a:cxnLst/>
              <a:rect l="0" t="0" r="0" b="0"/>
              <a:pathLst>
                <a:path w="5455476" h="2013839">
                  <a:moveTo>
                    <a:pt x="0" y="0"/>
                  </a:moveTo>
                  <a:lnTo>
                    <a:pt x="5436426" y="0"/>
                  </a:lnTo>
                  <a:lnTo>
                    <a:pt x="5439740" y="292"/>
                  </a:lnTo>
                  <a:lnTo>
                    <a:pt x="5442941" y="1143"/>
                  </a:lnTo>
                  <a:lnTo>
                    <a:pt x="5445951" y="2553"/>
                  </a:lnTo>
                  <a:lnTo>
                    <a:pt x="5448668" y="4458"/>
                  </a:lnTo>
                  <a:lnTo>
                    <a:pt x="5451018" y="6807"/>
                  </a:lnTo>
                  <a:lnTo>
                    <a:pt x="5452923" y="9525"/>
                  </a:lnTo>
                  <a:lnTo>
                    <a:pt x="5454332" y="12535"/>
                  </a:lnTo>
                  <a:lnTo>
                    <a:pt x="5455184" y="15748"/>
                  </a:lnTo>
                  <a:lnTo>
                    <a:pt x="5455476" y="19050"/>
                  </a:lnTo>
                  <a:lnTo>
                    <a:pt x="5455476" y="1994789"/>
                  </a:lnTo>
                  <a:lnTo>
                    <a:pt x="5455184" y="1998104"/>
                  </a:lnTo>
                  <a:lnTo>
                    <a:pt x="5454332" y="2001304"/>
                  </a:lnTo>
                  <a:lnTo>
                    <a:pt x="5452923" y="2004314"/>
                  </a:lnTo>
                  <a:lnTo>
                    <a:pt x="5451018" y="2007032"/>
                  </a:lnTo>
                  <a:lnTo>
                    <a:pt x="5448668" y="2009381"/>
                  </a:lnTo>
                  <a:lnTo>
                    <a:pt x="5445951" y="2011286"/>
                  </a:lnTo>
                  <a:lnTo>
                    <a:pt x="5442941" y="2012696"/>
                  </a:lnTo>
                  <a:lnTo>
                    <a:pt x="5439740" y="2013547"/>
                  </a:lnTo>
                  <a:lnTo>
                    <a:pt x="5436426" y="2013839"/>
                  </a:lnTo>
                  <a:lnTo>
                    <a:pt x="0" y="2013839"/>
                  </a:lnTo>
                  <a:lnTo>
                    <a:pt x="0" y="1975739"/>
                  </a:lnTo>
                  <a:lnTo>
                    <a:pt x="5417376" y="1975739"/>
                  </a:lnTo>
                  <a:lnTo>
                    <a:pt x="5417376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F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2196B12A-1FB2-D12E-766D-33F889ED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79" y="1653482"/>
            <a:ext cx="7772400" cy="1712925"/>
          </a:xfrm>
          <a:prstGeom prst="rect">
            <a:avLst/>
          </a:prstGeom>
        </p:spPr>
      </p:pic>
      <p:pic>
        <p:nvPicPr>
          <p:cNvPr id="27" name="Picture 467">
            <a:extLst>
              <a:ext uri="{FF2B5EF4-FFF2-40B4-BE49-F238E27FC236}">
                <a16:creationId xmlns:a16="http://schemas.microsoft.com/office/drawing/2014/main" id="{4208B445-9084-C23A-7BD9-2F5FEC8EEA3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479" y="4173645"/>
            <a:ext cx="80391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388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1B886-B8C9-865C-C71A-A3F48A9A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可爱的数学公式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D4DB25-CAEA-48B8-57B1-0907203C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3C49CB-6C70-5F19-6F36-3F44BA41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13</a:t>
            </a:fld>
            <a:endParaRPr lang="en-US" altLang="zh-CN"/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6C60D492-3265-FEAF-8D30-89626E4B3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grpSp>
        <p:nvGrpSpPr>
          <p:cNvPr id="20" name="Group 6046">
            <a:extLst>
              <a:ext uri="{FF2B5EF4-FFF2-40B4-BE49-F238E27FC236}">
                <a16:creationId xmlns:a16="http://schemas.microsoft.com/office/drawing/2014/main" id="{A2CCA3AF-134C-7ABF-530A-55CE397D6763}"/>
              </a:ext>
            </a:extLst>
          </p:cNvPr>
          <p:cNvGrpSpPr/>
          <p:nvPr/>
        </p:nvGrpSpPr>
        <p:grpSpPr>
          <a:xfrm>
            <a:off x="435768" y="1450078"/>
            <a:ext cx="8207375" cy="3059042"/>
            <a:chOff x="0" y="0"/>
            <a:chExt cx="10910952" cy="2013839"/>
          </a:xfrm>
        </p:grpSpPr>
        <p:sp>
          <p:nvSpPr>
            <p:cNvPr id="21" name="Shape 7234">
              <a:extLst>
                <a:ext uri="{FF2B5EF4-FFF2-40B4-BE49-F238E27FC236}">
                  <a16:creationId xmlns:a16="http://schemas.microsoft.com/office/drawing/2014/main" id="{B916C603-87C5-E729-6C0A-AF4D9CB6778C}"/>
                </a:ext>
              </a:extLst>
            </p:cNvPr>
            <p:cNvSpPr/>
            <p:nvPr/>
          </p:nvSpPr>
          <p:spPr>
            <a:xfrm>
              <a:off x="19050" y="19050"/>
              <a:ext cx="10872851" cy="1975739"/>
            </a:xfrm>
            <a:custGeom>
              <a:avLst/>
              <a:gdLst/>
              <a:ahLst/>
              <a:cxnLst/>
              <a:rect l="0" t="0" r="0" b="0"/>
              <a:pathLst>
                <a:path w="10872851" h="1975739">
                  <a:moveTo>
                    <a:pt x="0" y="0"/>
                  </a:moveTo>
                  <a:lnTo>
                    <a:pt x="10872851" y="0"/>
                  </a:lnTo>
                  <a:lnTo>
                    <a:pt x="10872851" y="1975739"/>
                  </a:lnTo>
                  <a:lnTo>
                    <a:pt x="0" y="1975739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Shape 450">
              <a:extLst>
                <a:ext uri="{FF2B5EF4-FFF2-40B4-BE49-F238E27FC236}">
                  <a16:creationId xmlns:a16="http://schemas.microsoft.com/office/drawing/2014/main" id="{C0D23923-A420-92CB-3AD8-816759E0AED2}"/>
                </a:ext>
              </a:extLst>
            </p:cNvPr>
            <p:cNvSpPr/>
            <p:nvPr/>
          </p:nvSpPr>
          <p:spPr>
            <a:xfrm>
              <a:off x="0" y="0"/>
              <a:ext cx="5455476" cy="2013839"/>
            </a:xfrm>
            <a:custGeom>
              <a:avLst/>
              <a:gdLst/>
              <a:ahLst/>
              <a:cxnLst/>
              <a:rect l="0" t="0" r="0" b="0"/>
              <a:pathLst>
                <a:path w="5455476" h="2013839">
                  <a:moveTo>
                    <a:pt x="19050" y="0"/>
                  </a:moveTo>
                  <a:lnTo>
                    <a:pt x="5455476" y="0"/>
                  </a:lnTo>
                  <a:lnTo>
                    <a:pt x="5455476" y="38100"/>
                  </a:lnTo>
                  <a:lnTo>
                    <a:pt x="38100" y="38100"/>
                  </a:lnTo>
                  <a:lnTo>
                    <a:pt x="38100" y="1975739"/>
                  </a:lnTo>
                  <a:lnTo>
                    <a:pt x="5455476" y="1975739"/>
                  </a:lnTo>
                  <a:lnTo>
                    <a:pt x="5455476" y="2013839"/>
                  </a:lnTo>
                  <a:lnTo>
                    <a:pt x="19050" y="2013839"/>
                  </a:lnTo>
                  <a:lnTo>
                    <a:pt x="15735" y="2013547"/>
                  </a:lnTo>
                  <a:lnTo>
                    <a:pt x="12535" y="2012696"/>
                  </a:lnTo>
                  <a:lnTo>
                    <a:pt x="9525" y="2011286"/>
                  </a:lnTo>
                  <a:lnTo>
                    <a:pt x="6807" y="2009381"/>
                  </a:lnTo>
                  <a:lnTo>
                    <a:pt x="4458" y="2007032"/>
                  </a:lnTo>
                  <a:lnTo>
                    <a:pt x="2553" y="2004314"/>
                  </a:lnTo>
                  <a:lnTo>
                    <a:pt x="1143" y="2001304"/>
                  </a:lnTo>
                  <a:lnTo>
                    <a:pt x="292" y="1998104"/>
                  </a:lnTo>
                  <a:lnTo>
                    <a:pt x="0" y="1994789"/>
                  </a:lnTo>
                  <a:lnTo>
                    <a:pt x="0" y="19050"/>
                  </a:lnTo>
                  <a:lnTo>
                    <a:pt x="292" y="15748"/>
                  </a:lnTo>
                  <a:lnTo>
                    <a:pt x="1143" y="12535"/>
                  </a:lnTo>
                  <a:lnTo>
                    <a:pt x="2553" y="9525"/>
                  </a:lnTo>
                  <a:lnTo>
                    <a:pt x="4458" y="6807"/>
                  </a:lnTo>
                  <a:lnTo>
                    <a:pt x="6807" y="4458"/>
                  </a:lnTo>
                  <a:lnTo>
                    <a:pt x="9525" y="2553"/>
                  </a:lnTo>
                  <a:lnTo>
                    <a:pt x="12535" y="1143"/>
                  </a:lnTo>
                  <a:lnTo>
                    <a:pt x="15735" y="292"/>
                  </a:lnTo>
                  <a:lnTo>
                    <a:pt x="1905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F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3" name="Shape 451">
              <a:extLst>
                <a:ext uri="{FF2B5EF4-FFF2-40B4-BE49-F238E27FC236}">
                  <a16:creationId xmlns:a16="http://schemas.microsoft.com/office/drawing/2014/main" id="{3F3AFF7D-B7B2-4525-A8B1-EE3AF49BB54B}"/>
                </a:ext>
              </a:extLst>
            </p:cNvPr>
            <p:cNvSpPr/>
            <p:nvPr/>
          </p:nvSpPr>
          <p:spPr>
            <a:xfrm>
              <a:off x="5455476" y="0"/>
              <a:ext cx="5455476" cy="2013839"/>
            </a:xfrm>
            <a:custGeom>
              <a:avLst/>
              <a:gdLst/>
              <a:ahLst/>
              <a:cxnLst/>
              <a:rect l="0" t="0" r="0" b="0"/>
              <a:pathLst>
                <a:path w="5455476" h="2013839">
                  <a:moveTo>
                    <a:pt x="0" y="0"/>
                  </a:moveTo>
                  <a:lnTo>
                    <a:pt x="5436426" y="0"/>
                  </a:lnTo>
                  <a:lnTo>
                    <a:pt x="5439740" y="292"/>
                  </a:lnTo>
                  <a:lnTo>
                    <a:pt x="5442941" y="1143"/>
                  </a:lnTo>
                  <a:lnTo>
                    <a:pt x="5445951" y="2553"/>
                  </a:lnTo>
                  <a:lnTo>
                    <a:pt x="5448668" y="4458"/>
                  </a:lnTo>
                  <a:lnTo>
                    <a:pt x="5451018" y="6807"/>
                  </a:lnTo>
                  <a:lnTo>
                    <a:pt x="5452923" y="9525"/>
                  </a:lnTo>
                  <a:lnTo>
                    <a:pt x="5454332" y="12535"/>
                  </a:lnTo>
                  <a:lnTo>
                    <a:pt x="5455184" y="15748"/>
                  </a:lnTo>
                  <a:lnTo>
                    <a:pt x="5455476" y="19050"/>
                  </a:lnTo>
                  <a:lnTo>
                    <a:pt x="5455476" y="1994789"/>
                  </a:lnTo>
                  <a:lnTo>
                    <a:pt x="5455184" y="1998104"/>
                  </a:lnTo>
                  <a:lnTo>
                    <a:pt x="5454332" y="2001304"/>
                  </a:lnTo>
                  <a:lnTo>
                    <a:pt x="5452923" y="2004314"/>
                  </a:lnTo>
                  <a:lnTo>
                    <a:pt x="5451018" y="2007032"/>
                  </a:lnTo>
                  <a:lnTo>
                    <a:pt x="5448668" y="2009381"/>
                  </a:lnTo>
                  <a:lnTo>
                    <a:pt x="5445951" y="2011286"/>
                  </a:lnTo>
                  <a:lnTo>
                    <a:pt x="5442941" y="2012696"/>
                  </a:lnTo>
                  <a:lnTo>
                    <a:pt x="5439740" y="2013547"/>
                  </a:lnTo>
                  <a:lnTo>
                    <a:pt x="5436426" y="2013839"/>
                  </a:lnTo>
                  <a:lnTo>
                    <a:pt x="0" y="2013839"/>
                  </a:lnTo>
                  <a:lnTo>
                    <a:pt x="0" y="1975739"/>
                  </a:lnTo>
                  <a:lnTo>
                    <a:pt x="5417376" y="1975739"/>
                  </a:lnTo>
                  <a:lnTo>
                    <a:pt x="5417376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F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4" name="Picture 517">
            <a:extLst>
              <a:ext uri="{FF2B5EF4-FFF2-40B4-BE49-F238E27FC236}">
                <a16:creationId xmlns:a16="http://schemas.microsoft.com/office/drawing/2014/main" id="{8DEA26C1-81F0-ADC3-CA71-5802A71302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4616" y="4694425"/>
            <a:ext cx="7855024" cy="120176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EA6DF49-BBCF-8E15-CAB6-591EA88E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43237"/>
            <a:ext cx="4533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61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E2375-5241-7808-6073-6B8ED601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表格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952737-D665-72E7-F2A8-9EBF6BD74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C3E2C5-7941-F36B-865B-ACAD21A5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B0F1B8-908E-176B-C31C-D790CD19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14</a:t>
            </a:fld>
            <a:endParaRPr lang="en-US" altLang="zh-CN"/>
          </a:p>
        </p:txBody>
      </p:sp>
      <p:grpSp>
        <p:nvGrpSpPr>
          <p:cNvPr id="6" name="Group 6021">
            <a:extLst>
              <a:ext uri="{FF2B5EF4-FFF2-40B4-BE49-F238E27FC236}">
                <a16:creationId xmlns:a16="http://schemas.microsoft.com/office/drawing/2014/main" id="{2BE54AEF-DB34-2E1C-FF9F-3091509DF6C0}"/>
              </a:ext>
            </a:extLst>
          </p:cNvPr>
          <p:cNvGrpSpPr/>
          <p:nvPr/>
        </p:nvGrpSpPr>
        <p:grpSpPr>
          <a:xfrm>
            <a:off x="330900" y="1168082"/>
            <a:ext cx="8192387" cy="5689918"/>
            <a:chOff x="0" y="0"/>
            <a:chExt cx="8192701" cy="5689918"/>
          </a:xfrm>
        </p:grpSpPr>
        <p:sp>
          <p:nvSpPr>
            <p:cNvPr id="7" name="Shape 7386">
              <a:extLst>
                <a:ext uri="{FF2B5EF4-FFF2-40B4-BE49-F238E27FC236}">
                  <a16:creationId xmlns:a16="http://schemas.microsoft.com/office/drawing/2014/main" id="{893F0FF1-3940-AC51-3DCE-57B143433E02}"/>
                </a:ext>
              </a:extLst>
            </p:cNvPr>
            <p:cNvSpPr/>
            <p:nvPr/>
          </p:nvSpPr>
          <p:spPr>
            <a:xfrm>
              <a:off x="19050" y="19050"/>
              <a:ext cx="8136636" cy="5612143"/>
            </a:xfrm>
            <a:custGeom>
              <a:avLst/>
              <a:gdLst/>
              <a:ahLst/>
              <a:cxnLst/>
              <a:rect l="0" t="0" r="0" b="0"/>
              <a:pathLst>
                <a:path w="8136636" h="5612143">
                  <a:moveTo>
                    <a:pt x="0" y="0"/>
                  </a:moveTo>
                  <a:lnTo>
                    <a:pt x="8136636" y="0"/>
                  </a:lnTo>
                  <a:lnTo>
                    <a:pt x="8136636" y="5612143"/>
                  </a:lnTo>
                  <a:lnTo>
                    <a:pt x="0" y="5612143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8" name="Shape 536">
              <a:extLst>
                <a:ext uri="{FF2B5EF4-FFF2-40B4-BE49-F238E27FC236}">
                  <a16:creationId xmlns:a16="http://schemas.microsoft.com/office/drawing/2014/main" id="{A48E39A8-8A9E-35FC-EFC1-6B1D7D12A200}"/>
                </a:ext>
              </a:extLst>
            </p:cNvPr>
            <p:cNvSpPr/>
            <p:nvPr/>
          </p:nvSpPr>
          <p:spPr>
            <a:xfrm>
              <a:off x="0" y="0"/>
              <a:ext cx="4087368" cy="5650230"/>
            </a:xfrm>
            <a:custGeom>
              <a:avLst/>
              <a:gdLst/>
              <a:ahLst/>
              <a:cxnLst/>
              <a:rect l="0" t="0" r="0" b="0"/>
              <a:pathLst>
                <a:path w="4087368" h="5650230">
                  <a:moveTo>
                    <a:pt x="19050" y="0"/>
                  </a:moveTo>
                  <a:lnTo>
                    <a:pt x="4087368" y="0"/>
                  </a:lnTo>
                  <a:lnTo>
                    <a:pt x="4087368" y="38100"/>
                  </a:lnTo>
                  <a:lnTo>
                    <a:pt x="38100" y="38100"/>
                  </a:lnTo>
                  <a:lnTo>
                    <a:pt x="38100" y="5612130"/>
                  </a:lnTo>
                  <a:lnTo>
                    <a:pt x="4087368" y="5612130"/>
                  </a:lnTo>
                  <a:lnTo>
                    <a:pt x="4087368" y="5650230"/>
                  </a:lnTo>
                  <a:lnTo>
                    <a:pt x="19050" y="5650230"/>
                  </a:lnTo>
                  <a:lnTo>
                    <a:pt x="15748" y="5649951"/>
                  </a:lnTo>
                  <a:lnTo>
                    <a:pt x="12535" y="5649088"/>
                  </a:lnTo>
                  <a:lnTo>
                    <a:pt x="9525" y="5647690"/>
                  </a:lnTo>
                  <a:lnTo>
                    <a:pt x="6807" y="5645785"/>
                  </a:lnTo>
                  <a:lnTo>
                    <a:pt x="4458" y="5643436"/>
                  </a:lnTo>
                  <a:lnTo>
                    <a:pt x="2553" y="5640705"/>
                  </a:lnTo>
                  <a:lnTo>
                    <a:pt x="1156" y="5637695"/>
                  </a:lnTo>
                  <a:lnTo>
                    <a:pt x="292" y="5634495"/>
                  </a:lnTo>
                  <a:lnTo>
                    <a:pt x="0" y="5631180"/>
                  </a:lnTo>
                  <a:lnTo>
                    <a:pt x="0" y="19050"/>
                  </a:lnTo>
                  <a:lnTo>
                    <a:pt x="292" y="15735"/>
                  </a:lnTo>
                  <a:lnTo>
                    <a:pt x="1156" y="12535"/>
                  </a:lnTo>
                  <a:lnTo>
                    <a:pt x="2553" y="9525"/>
                  </a:lnTo>
                  <a:lnTo>
                    <a:pt x="4458" y="6795"/>
                  </a:lnTo>
                  <a:lnTo>
                    <a:pt x="6807" y="4445"/>
                  </a:lnTo>
                  <a:lnTo>
                    <a:pt x="9525" y="2553"/>
                  </a:lnTo>
                  <a:lnTo>
                    <a:pt x="12535" y="1143"/>
                  </a:lnTo>
                  <a:lnTo>
                    <a:pt x="15748" y="279"/>
                  </a:lnTo>
                  <a:lnTo>
                    <a:pt x="1905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F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537">
              <a:extLst>
                <a:ext uri="{FF2B5EF4-FFF2-40B4-BE49-F238E27FC236}">
                  <a16:creationId xmlns:a16="http://schemas.microsoft.com/office/drawing/2014/main" id="{EC3816B8-CC8D-C694-FC5C-08FB91258F31}"/>
                </a:ext>
              </a:extLst>
            </p:cNvPr>
            <p:cNvSpPr/>
            <p:nvPr/>
          </p:nvSpPr>
          <p:spPr>
            <a:xfrm>
              <a:off x="4087368" y="0"/>
              <a:ext cx="4087368" cy="5650230"/>
            </a:xfrm>
            <a:custGeom>
              <a:avLst/>
              <a:gdLst/>
              <a:ahLst/>
              <a:cxnLst/>
              <a:rect l="0" t="0" r="0" b="0"/>
              <a:pathLst>
                <a:path w="4087368" h="5650230">
                  <a:moveTo>
                    <a:pt x="0" y="0"/>
                  </a:moveTo>
                  <a:lnTo>
                    <a:pt x="4068318" y="0"/>
                  </a:lnTo>
                  <a:lnTo>
                    <a:pt x="4071633" y="279"/>
                  </a:lnTo>
                  <a:lnTo>
                    <a:pt x="4074834" y="1143"/>
                  </a:lnTo>
                  <a:lnTo>
                    <a:pt x="4077843" y="2553"/>
                  </a:lnTo>
                  <a:lnTo>
                    <a:pt x="4080574" y="4445"/>
                  </a:lnTo>
                  <a:lnTo>
                    <a:pt x="4082923" y="6795"/>
                  </a:lnTo>
                  <a:lnTo>
                    <a:pt x="4084828" y="9525"/>
                  </a:lnTo>
                  <a:lnTo>
                    <a:pt x="4086225" y="12535"/>
                  </a:lnTo>
                  <a:lnTo>
                    <a:pt x="4087089" y="15735"/>
                  </a:lnTo>
                  <a:lnTo>
                    <a:pt x="4087368" y="19050"/>
                  </a:lnTo>
                  <a:lnTo>
                    <a:pt x="4087368" y="5631180"/>
                  </a:lnTo>
                  <a:lnTo>
                    <a:pt x="4087089" y="5634495"/>
                  </a:lnTo>
                  <a:lnTo>
                    <a:pt x="4086225" y="5637695"/>
                  </a:lnTo>
                  <a:lnTo>
                    <a:pt x="4084828" y="5640705"/>
                  </a:lnTo>
                  <a:lnTo>
                    <a:pt x="4082923" y="5643436"/>
                  </a:lnTo>
                  <a:lnTo>
                    <a:pt x="4080574" y="5645785"/>
                  </a:lnTo>
                  <a:lnTo>
                    <a:pt x="4077843" y="5647690"/>
                  </a:lnTo>
                  <a:lnTo>
                    <a:pt x="4074834" y="5649088"/>
                  </a:lnTo>
                  <a:lnTo>
                    <a:pt x="4071633" y="5649951"/>
                  </a:lnTo>
                  <a:lnTo>
                    <a:pt x="4068318" y="5650230"/>
                  </a:lnTo>
                  <a:lnTo>
                    <a:pt x="0" y="5650230"/>
                  </a:lnTo>
                  <a:lnTo>
                    <a:pt x="0" y="5612130"/>
                  </a:lnTo>
                  <a:lnTo>
                    <a:pt x="4049268" y="5612130"/>
                  </a:lnTo>
                  <a:lnTo>
                    <a:pt x="4049268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F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Rectangle 538">
              <a:extLst>
                <a:ext uri="{FF2B5EF4-FFF2-40B4-BE49-F238E27FC236}">
                  <a16:creationId xmlns:a16="http://schemas.microsoft.com/office/drawing/2014/main" id="{F06C400B-058F-AFAC-5AC2-610E0B39A994}"/>
                </a:ext>
              </a:extLst>
            </p:cNvPr>
            <p:cNvSpPr/>
            <p:nvPr/>
          </p:nvSpPr>
          <p:spPr>
            <a:xfrm>
              <a:off x="198755" y="52070"/>
              <a:ext cx="365690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%\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539">
              <a:extLst>
                <a:ext uri="{FF2B5EF4-FFF2-40B4-BE49-F238E27FC236}">
                  <a16:creationId xmlns:a16="http://schemas.microsoft.com/office/drawing/2014/main" id="{0EB0B7C9-607F-525B-C1E1-D6E44BEE073D}"/>
                </a:ext>
              </a:extLst>
            </p:cNvPr>
            <p:cNvSpPr/>
            <p:nvPr/>
          </p:nvSpPr>
          <p:spPr>
            <a:xfrm>
              <a:off x="474345" y="52070"/>
              <a:ext cx="1831829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usepackage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540">
              <a:extLst>
                <a:ext uri="{FF2B5EF4-FFF2-40B4-BE49-F238E27FC236}">
                  <a16:creationId xmlns:a16="http://schemas.microsoft.com/office/drawing/2014/main" id="{51A4E590-6F33-6743-AC18-5F897C0B5D68}"/>
                </a:ext>
              </a:extLst>
            </p:cNvPr>
            <p:cNvSpPr/>
            <p:nvPr/>
          </p:nvSpPr>
          <p:spPr>
            <a:xfrm>
              <a:off x="1852295" y="5207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{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541">
              <a:extLst>
                <a:ext uri="{FF2B5EF4-FFF2-40B4-BE49-F238E27FC236}">
                  <a16:creationId xmlns:a16="http://schemas.microsoft.com/office/drawing/2014/main" id="{50B71085-BADE-6FA2-7CCC-A0BB870DCB4A}"/>
                </a:ext>
              </a:extLst>
            </p:cNvPr>
            <p:cNvSpPr/>
            <p:nvPr/>
          </p:nvSpPr>
          <p:spPr>
            <a:xfrm>
              <a:off x="1990090" y="52070"/>
              <a:ext cx="1465295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colortbl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5921">
              <a:extLst>
                <a:ext uri="{FF2B5EF4-FFF2-40B4-BE49-F238E27FC236}">
                  <a16:creationId xmlns:a16="http://schemas.microsoft.com/office/drawing/2014/main" id="{3BCEE67D-E7C7-162E-A09A-DA1B1FDA9FBE}"/>
                </a:ext>
              </a:extLst>
            </p:cNvPr>
            <p:cNvSpPr/>
            <p:nvPr/>
          </p:nvSpPr>
          <p:spPr>
            <a:xfrm>
              <a:off x="3092450" y="5207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}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5922">
              <a:extLst>
                <a:ext uri="{FF2B5EF4-FFF2-40B4-BE49-F238E27FC236}">
                  <a16:creationId xmlns:a16="http://schemas.microsoft.com/office/drawing/2014/main" id="{25C023F4-B4BF-707A-8AA0-D0E853304AB8}"/>
                </a:ext>
              </a:extLst>
            </p:cNvPr>
            <p:cNvSpPr/>
            <p:nvPr/>
          </p:nvSpPr>
          <p:spPr>
            <a:xfrm>
              <a:off x="3230245" y="5207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%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543">
              <a:extLst>
                <a:ext uri="{FF2B5EF4-FFF2-40B4-BE49-F238E27FC236}">
                  <a16:creationId xmlns:a16="http://schemas.microsoft.com/office/drawing/2014/main" id="{C80CA20E-82ED-2986-DD74-6452F858AF87}"/>
                </a:ext>
              </a:extLst>
            </p:cNvPr>
            <p:cNvSpPr/>
            <p:nvPr/>
          </p:nvSpPr>
          <p:spPr>
            <a:xfrm>
              <a:off x="3368040" y="84217"/>
              <a:ext cx="1221220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表格颜色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544">
              <a:extLst>
                <a:ext uri="{FF2B5EF4-FFF2-40B4-BE49-F238E27FC236}">
                  <a16:creationId xmlns:a16="http://schemas.microsoft.com/office/drawing/2014/main" id="{46194313-BA12-008A-5618-2007DE4F9687}"/>
                </a:ext>
              </a:extLst>
            </p:cNvPr>
            <p:cNvSpPr/>
            <p:nvPr/>
          </p:nvSpPr>
          <p:spPr>
            <a:xfrm>
              <a:off x="198755" y="402590"/>
              <a:ext cx="365690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%\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545">
              <a:extLst>
                <a:ext uri="{FF2B5EF4-FFF2-40B4-BE49-F238E27FC236}">
                  <a16:creationId xmlns:a16="http://schemas.microsoft.com/office/drawing/2014/main" id="{0AA07860-228A-4CE7-362C-0628262D58D4}"/>
                </a:ext>
              </a:extLst>
            </p:cNvPr>
            <p:cNvSpPr/>
            <p:nvPr/>
          </p:nvSpPr>
          <p:spPr>
            <a:xfrm>
              <a:off x="474345" y="402590"/>
              <a:ext cx="1831829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usepackage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546">
              <a:extLst>
                <a:ext uri="{FF2B5EF4-FFF2-40B4-BE49-F238E27FC236}">
                  <a16:creationId xmlns:a16="http://schemas.microsoft.com/office/drawing/2014/main" id="{B7F13627-23ED-6236-3273-B9E7B4DEAA7E}"/>
                </a:ext>
              </a:extLst>
            </p:cNvPr>
            <p:cNvSpPr/>
            <p:nvPr/>
          </p:nvSpPr>
          <p:spPr>
            <a:xfrm>
              <a:off x="1852295" y="40259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{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547">
              <a:extLst>
                <a:ext uri="{FF2B5EF4-FFF2-40B4-BE49-F238E27FC236}">
                  <a16:creationId xmlns:a16="http://schemas.microsoft.com/office/drawing/2014/main" id="{FA050745-893D-5799-6CF4-3078445C4622}"/>
                </a:ext>
              </a:extLst>
            </p:cNvPr>
            <p:cNvSpPr/>
            <p:nvPr/>
          </p:nvSpPr>
          <p:spPr>
            <a:xfrm>
              <a:off x="1990090" y="402590"/>
              <a:ext cx="1465295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booktabs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5923">
              <a:extLst>
                <a:ext uri="{FF2B5EF4-FFF2-40B4-BE49-F238E27FC236}">
                  <a16:creationId xmlns:a16="http://schemas.microsoft.com/office/drawing/2014/main" id="{84EF4530-8045-FBA0-F15F-7A4A92B1232F}"/>
                </a:ext>
              </a:extLst>
            </p:cNvPr>
            <p:cNvSpPr/>
            <p:nvPr/>
          </p:nvSpPr>
          <p:spPr>
            <a:xfrm>
              <a:off x="3092450" y="40259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}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5924">
              <a:extLst>
                <a:ext uri="{FF2B5EF4-FFF2-40B4-BE49-F238E27FC236}">
                  <a16:creationId xmlns:a16="http://schemas.microsoft.com/office/drawing/2014/main" id="{07967E5E-AEA2-B0F7-25A0-58DEE898DE10}"/>
                </a:ext>
              </a:extLst>
            </p:cNvPr>
            <p:cNvSpPr/>
            <p:nvPr/>
          </p:nvSpPr>
          <p:spPr>
            <a:xfrm>
              <a:off x="3230245" y="40259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%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549">
              <a:extLst>
                <a:ext uri="{FF2B5EF4-FFF2-40B4-BE49-F238E27FC236}">
                  <a16:creationId xmlns:a16="http://schemas.microsoft.com/office/drawing/2014/main" id="{31AF78F8-9C32-3CCC-3863-A1AF4C2CFC92}"/>
                </a:ext>
              </a:extLst>
            </p:cNvPr>
            <p:cNvSpPr/>
            <p:nvPr/>
          </p:nvSpPr>
          <p:spPr>
            <a:xfrm>
              <a:off x="3368040" y="434737"/>
              <a:ext cx="2444129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三线表格控制宏包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550">
              <a:extLst>
                <a:ext uri="{FF2B5EF4-FFF2-40B4-BE49-F238E27FC236}">
                  <a16:creationId xmlns:a16="http://schemas.microsoft.com/office/drawing/2014/main" id="{CE9AE077-A578-5CF7-E877-252094C55FC0}"/>
                </a:ext>
              </a:extLst>
            </p:cNvPr>
            <p:cNvSpPr/>
            <p:nvPr/>
          </p:nvSpPr>
          <p:spPr>
            <a:xfrm>
              <a:off x="198755" y="753110"/>
              <a:ext cx="2564899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\begin{table}[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551">
              <a:extLst>
                <a:ext uri="{FF2B5EF4-FFF2-40B4-BE49-F238E27FC236}">
                  <a16:creationId xmlns:a16="http://schemas.microsoft.com/office/drawing/2014/main" id="{166F8542-0F6A-AEE9-E74F-3861ED5100CD}"/>
                </a:ext>
              </a:extLst>
            </p:cNvPr>
            <p:cNvSpPr/>
            <p:nvPr/>
          </p:nvSpPr>
          <p:spPr>
            <a:xfrm>
              <a:off x="2127885" y="753110"/>
              <a:ext cx="548958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htp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552">
              <a:extLst>
                <a:ext uri="{FF2B5EF4-FFF2-40B4-BE49-F238E27FC236}">
                  <a16:creationId xmlns:a16="http://schemas.microsoft.com/office/drawing/2014/main" id="{952C0CF1-5204-2067-C9D7-48F60B344FD7}"/>
                </a:ext>
              </a:extLst>
            </p:cNvPr>
            <p:cNvSpPr/>
            <p:nvPr/>
          </p:nvSpPr>
          <p:spPr>
            <a:xfrm>
              <a:off x="2541270" y="75311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]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553">
              <a:extLst>
                <a:ext uri="{FF2B5EF4-FFF2-40B4-BE49-F238E27FC236}">
                  <a16:creationId xmlns:a16="http://schemas.microsoft.com/office/drawing/2014/main" id="{C0EA9BA5-BD6A-0789-9B78-5200E3A8D0D3}"/>
                </a:ext>
              </a:extLst>
            </p:cNvPr>
            <p:cNvSpPr/>
            <p:nvPr/>
          </p:nvSpPr>
          <p:spPr>
            <a:xfrm>
              <a:off x="198755" y="1103630"/>
              <a:ext cx="1831829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\centering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554">
              <a:extLst>
                <a:ext uri="{FF2B5EF4-FFF2-40B4-BE49-F238E27FC236}">
                  <a16:creationId xmlns:a16="http://schemas.microsoft.com/office/drawing/2014/main" id="{6F7F5A55-5D20-E01B-8065-BC1FFC7FEF9A}"/>
                </a:ext>
              </a:extLst>
            </p:cNvPr>
            <p:cNvSpPr/>
            <p:nvPr/>
          </p:nvSpPr>
          <p:spPr>
            <a:xfrm>
              <a:off x="198755" y="1454150"/>
              <a:ext cx="1648562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\caption{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555">
              <a:extLst>
                <a:ext uri="{FF2B5EF4-FFF2-40B4-BE49-F238E27FC236}">
                  <a16:creationId xmlns:a16="http://schemas.microsoft.com/office/drawing/2014/main" id="{E7B8F7C3-8470-CC01-CF5B-0FC16C51F2B8}"/>
                </a:ext>
              </a:extLst>
            </p:cNvPr>
            <p:cNvSpPr/>
            <p:nvPr/>
          </p:nvSpPr>
          <p:spPr>
            <a:xfrm>
              <a:off x="1438910" y="1486297"/>
              <a:ext cx="2444128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学生身高体重样本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556">
              <a:extLst>
                <a:ext uri="{FF2B5EF4-FFF2-40B4-BE49-F238E27FC236}">
                  <a16:creationId xmlns:a16="http://schemas.microsoft.com/office/drawing/2014/main" id="{E82B61CA-5353-3E6D-4100-D510CA053329}"/>
                </a:ext>
              </a:extLst>
            </p:cNvPr>
            <p:cNvSpPr/>
            <p:nvPr/>
          </p:nvSpPr>
          <p:spPr>
            <a:xfrm>
              <a:off x="3277870" y="1454150"/>
              <a:ext cx="1831830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\footnote{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557">
              <a:extLst>
                <a:ext uri="{FF2B5EF4-FFF2-40B4-BE49-F238E27FC236}">
                  <a16:creationId xmlns:a16="http://schemas.microsoft.com/office/drawing/2014/main" id="{C5DA41F0-936B-CB38-535B-BF72EE571A94}"/>
                </a:ext>
              </a:extLst>
            </p:cNvPr>
            <p:cNvSpPr/>
            <p:nvPr/>
          </p:nvSpPr>
          <p:spPr>
            <a:xfrm>
              <a:off x="4655820" y="1486297"/>
              <a:ext cx="1526947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摘自刘海洋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558">
              <a:extLst>
                <a:ext uri="{FF2B5EF4-FFF2-40B4-BE49-F238E27FC236}">
                  <a16:creationId xmlns:a16="http://schemas.microsoft.com/office/drawing/2014/main" id="{C7E15197-C3CC-EB4A-5EF3-3DFACDAB853B}"/>
                </a:ext>
              </a:extLst>
            </p:cNvPr>
            <p:cNvSpPr/>
            <p:nvPr/>
          </p:nvSpPr>
          <p:spPr>
            <a:xfrm>
              <a:off x="5805170" y="1486297"/>
              <a:ext cx="304038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《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559">
              <a:extLst>
                <a:ext uri="{FF2B5EF4-FFF2-40B4-BE49-F238E27FC236}">
                  <a16:creationId xmlns:a16="http://schemas.microsoft.com/office/drawing/2014/main" id="{C5AA9F5F-E47B-AC3F-2DD5-9B6AB4D5C033}"/>
                </a:ext>
              </a:extLst>
            </p:cNvPr>
            <p:cNvSpPr/>
            <p:nvPr/>
          </p:nvSpPr>
          <p:spPr>
            <a:xfrm>
              <a:off x="6035040" y="145415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560">
              <a:extLst>
                <a:ext uri="{FF2B5EF4-FFF2-40B4-BE49-F238E27FC236}">
                  <a16:creationId xmlns:a16="http://schemas.microsoft.com/office/drawing/2014/main" id="{1B4E4849-87AC-C9E5-5D88-F3CF66A5C740}"/>
                </a:ext>
              </a:extLst>
            </p:cNvPr>
            <p:cNvSpPr/>
            <p:nvPr/>
          </p:nvSpPr>
          <p:spPr>
            <a:xfrm>
              <a:off x="6172835" y="1454150"/>
              <a:ext cx="915490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LaTeX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561">
              <a:extLst>
                <a:ext uri="{FF2B5EF4-FFF2-40B4-BE49-F238E27FC236}">
                  <a16:creationId xmlns:a16="http://schemas.microsoft.com/office/drawing/2014/main" id="{F660E820-0078-E342-D39A-27293244F3B0}"/>
                </a:ext>
              </a:extLst>
            </p:cNvPr>
            <p:cNvSpPr/>
            <p:nvPr/>
          </p:nvSpPr>
          <p:spPr>
            <a:xfrm>
              <a:off x="6861811" y="1454150"/>
              <a:ext cx="365690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{}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562">
              <a:extLst>
                <a:ext uri="{FF2B5EF4-FFF2-40B4-BE49-F238E27FC236}">
                  <a16:creationId xmlns:a16="http://schemas.microsoft.com/office/drawing/2014/main" id="{800509D3-0333-B607-E8AB-9B7E8684A0A6}"/>
                </a:ext>
              </a:extLst>
            </p:cNvPr>
            <p:cNvSpPr/>
            <p:nvPr/>
          </p:nvSpPr>
          <p:spPr>
            <a:xfrm>
              <a:off x="7137400" y="1486297"/>
              <a:ext cx="609765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入门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563">
              <a:extLst>
                <a:ext uri="{FF2B5EF4-FFF2-40B4-BE49-F238E27FC236}">
                  <a16:creationId xmlns:a16="http://schemas.microsoft.com/office/drawing/2014/main" id="{E0559F39-155E-7C5D-9435-3B033DFF6194}"/>
                </a:ext>
              </a:extLst>
            </p:cNvPr>
            <p:cNvSpPr/>
            <p:nvPr/>
          </p:nvSpPr>
          <p:spPr>
            <a:xfrm>
              <a:off x="7597140" y="1486297"/>
              <a:ext cx="304038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》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564">
              <a:extLst>
                <a:ext uri="{FF2B5EF4-FFF2-40B4-BE49-F238E27FC236}">
                  <a16:creationId xmlns:a16="http://schemas.microsoft.com/office/drawing/2014/main" id="{5A1467AC-7B97-70A1-2715-DE57933EBC45}"/>
                </a:ext>
              </a:extLst>
            </p:cNvPr>
            <p:cNvSpPr/>
            <p:nvPr/>
          </p:nvSpPr>
          <p:spPr>
            <a:xfrm>
              <a:off x="7827011" y="1454150"/>
              <a:ext cx="365690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}}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565">
              <a:extLst>
                <a:ext uri="{FF2B5EF4-FFF2-40B4-BE49-F238E27FC236}">
                  <a16:creationId xmlns:a16="http://schemas.microsoft.com/office/drawing/2014/main" id="{382D9ECC-7E16-29F5-F9D7-3F7B0C145950}"/>
                </a:ext>
              </a:extLst>
            </p:cNvPr>
            <p:cNvSpPr/>
            <p:nvPr/>
          </p:nvSpPr>
          <p:spPr>
            <a:xfrm>
              <a:off x="198755" y="1804670"/>
              <a:ext cx="2931434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\begin{tabular}{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566">
              <a:extLst>
                <a:ext uri="{FF2B5EF4-FFF2-40B4-BE49-F238E27FC236}">
                  <a16:creationId xmlns:a16="http://schemas.microsoft.com/office/drawing/2014/main" id="{6EF24E19-BF0D-563D-8D97-6E4215070702}"/>
                </a:ext>
              </a:extLst>
            </p:cNvPr>
            <p:cNvSpPr/>
            <p:nvPr/>
          </p:nvSpPr>
          <p:spPr>
            <a:xfrm>
              <a:off x="2403475" y="1804670"/>
              <a:ext cx="91549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ccccc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567">
              <a:extLst>
                <a:ext uri="{FF2B5EF4-FFF2-40B4-BE49-F238E27FC236}">
                  <a16:creationId xmlns:a16="http://schemas.microsoft.com/office/drawing/2014/main" id="{7BEA8AE3-F27D-F270-270B-0BD2E8F1DB63}"/>
                </a:ext>
              </a:extLst>
            </p:cNvPr>
            <p:cNvSpPr/>
            <p:nvPr/>
          </p:nvSpPr>
          <p:spPr>
            <a:xfrm>
              <a:off x="3092450" y="180467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}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568">
              <a:extLst>
                <a:ext uri="{FF2B5EF4-FFF2-40B4-BE49-F238E27FC236}">
                  <a16:creationId xmlns:a16="http://schemas.microsoft.com/office/drawing/2014/main" id="{DE254B9E-C2BD-CFD0-597D-F132BBB92CFA}"/>
                </a:ext>
              </a:extLst>
            </p:cNvPr>
            <p:cNvSpPr/>
            <p:nvPr/>
          </p:nvSpPr>
          <p:spPr>
            <a:xfrm>
              <a:off x="198755" y="215519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569">
              <a:extLst>
                <a:ext uri="{FF2B5EF4-FFF2-40B4-BE49-F238E27FC236}">
                  <a16:creationId xmlns:a16="http://schemas.microsoft.com/office/drawing/2014/main" id="{0327EF33-1CD6-635A-0DE8-76D61593C4F2}"/>
                </a:ext>
              </a:extLst>
            </p:cNvPr>
            <p:cNvSpPr/>
            <p:nvPr/>
          </p:nvSpPr>
          <p:spPr>
            <a:xfrm>
              <a:off x="336550" y="2155190"/>
              <a:ext cx="1282027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toprule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570">
              <a:extLst>
                <a:ext uri="{FF2B5EF4-FFF2-40B4-BE49-F238E27FC236}">
                  <a16:creationId xmlns:a16="http://schemas.microsoft.com/office/drawing/2014/main" id="{1E6ADB19-4626-3DD8-78E2-7D0B19FB3350}"/>
                </a:ext>
              </a:extLst>
            </p:cNvPr>
            <p:cNvSpPr/>
            <p:nvPr/>
          </p:nvSpPr>
          <p:spPr>
            <a:xfrm>
              <a:off x="198755" y="2537857"/>
              <a:ext cx="609765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序号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571">
              <a:extLst>
                <a:ext uri="{FF2B5EF4-FFF2-40B4-BE49-F238E27FC236}">
                  <a16:creationId xmlns:a16="http://schemas.microsoft.com/office/drawing/2014/main" id="{0764C057-3E4C-4D8E-C47C-2926A0821CED}"/>
                </a:ext>
              </a:extLst>
            </p:cNvPr>
            <p:cNvSpPr/>
            <p:nvPr/>
          </p:nvSpPr>
          <p:spPr>
            <a:xfrm>
              <a:off x="658495" y="250571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ourier New" panose="02070309020205020404" pitchFamily="49" charset="0"/>
                </a:rPr>
                <a:t> 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572">
              <a:extLst>
                <a:ext uri="{FF2B5EF4-FFF2-40B4-BE49-F238E27FC236}">
                  <a16:creationId xmlns:a16="http://schemas.microsoft.com/office/drawing/2014/main" id="{5F084AE1-3B36-6681-891A-74AC64E2CDD5}"/>
                </a:ext>
              </a:extLst>
            </p:cNvPr>
            <p:cNvSpPr/>
            <p:nvPr/>
          </p:nvSpPr>
          <p:spPr>
            <a:xfrm>
              <a:off x="796290" y="2505710"/>
              <a:ext cx="365690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&amp; 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573">
              <a:extLst>
                <a:ext uri="{FF2B5EF4-FFF2-40B4-BE49-F238E27FC236}">
                  <a16:creationId xmlns:a16="http://schemas.microsoft.com/office/drawing/2014/main" id="{83055273-C9D8-8E4D-EEA3-7B1DD5F3E7DB}"/>
                </a:ext>
              </a:extLst>
            </p:cNvPr>
            <p:cNvSpPr/>
            <p:nvPr/>
          </p:nvSpPr>
          <p:spPr>
            <a:xfrm>
              <a:off x="1071880" y="2537857"/>
              <a:ext cx="609765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性别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574">
              <a:extLst>
                <a:ext uri="{FF2B5EF4-FFF2-40B4-BE49-F238E27FC236}">
                  <a16:creationId xmlns:a16="http://schemas.microsoft.com/office/drawing/2014/main" id="{30168E84-7212-2E40-88FE-C9CEBE1ACFA6}"/>
                </a:ext>
              </a:extLst>
            </p:cNvPr>
            <p:cNvSpPr/>
            <p:nvPr/>
          </p:nvSpPr>
          <p:spPr>
            <a:xfrm>
              <a:off x="1531620" y="250571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ourier New" panose="02070309020205020404" pitchFamily="49" charset="0"/>
                </a:rPr>
                <a:t> 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575">
              <a:extLst>
                <a:ext uri="{FF2B5EF4-FFF2-40B4-BE49-F238E27FC236}">
                  <a16:creationId xmlns:a16="http://schemas.microsoft.com/office/drawing/2014/main" id="{51223873-F2AA-0DC6-A437-BC99D867626E}"/>
                </a:ext>
              </a:extLst>
            </p:cNvPr>
            <p:cNvSpPr/>
            <p:nvPr/>
          </p:nvSpPr>
          <p:spPr>
            <a:xfrm>
              <a:off x="1669415" y="2505710"/>
              <a:ext cx="365690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&amp; 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576">
              <a:extLst>
                <a:ext uri="{FF2B5EF4-FFF2-40B4-BE49-F238E27FC236}">
                  <a16:creationId xmlns:a16="http://schemas.microsoft.com/office/drawing/2014/main" id="{BE9CE72E-C820-EF3A-F166-44934AD14132}"/>
                </a:ext>
              </a:extLst>
            </p:cNvPr>
            <p:cNvSpPr/>
            <p:nvPr/>
          </p:nvSpPr>
          <p:spPr>
            <a:xfrm>
              <a:off x="1945005" y="2537857"/>
              <a:ext cx="609765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身高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77">
              <a:extLst>
                <a:ext uri="{FF2B5EF4-FFF2-40B4-BE49-F238E27FC236}">
                  <a16:creationId xmlns:a16="http://schemas.microsoft.com/office/drawing/2014/main" id="{8D97BCDA-71B5-0DFF-5631-29EE349B5A2F}"/>
                </a:ext>
              </a:extLst>
            </p:cNvPr>
            <p:cNvSpPr/>
            <p:nvPr/>
          </p:nvSpPr>
          <p:spPr>
            <a:xfrm>
              <a:off x="2404745" y="2505710"/>
              <a:ext cx="1098760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/cm &amp; 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78">
              <a:extLst>
                <a:ext uri="{FF2B5EF4-FFF2-40B4-BE49-F238E27FC236}">
                  <a16:creationId xmlns:a16="http://schemas.microsoft.com/office/drawing/2014/main" id="{CE2033C9-4558-FB7D-4775-DD5BBF985AC9}"/>
                </a:ext>
              </a:extLst>
            </p:cNvPr>
            <p:cNvSpPr/>
            <p:nvPr/>
          </p:nvSpPr>
          <p:spPr>
            <a:xfrm>
              <a:off x="3231515" y="2537857"/>
              <a:ext cx="609765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年龄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79">
              <a:extLst>
                <a:ext uri="{FF2B5EF4-FFF2-40B4-BE49-F238E27FC236}">
                  <a16:creationId xmlns:a16="http://schemas.microsoft.com/office/drawing/2014/main" id="{44900D12-FA46-99C4-2BD3-FB2AE4DE4A76}"/>
                </a:ext>
              </a:extLst>
            </p:cNvPr>
            <p:cNvSpPr/>
            <p:nvPr/>
          </p:nvSpPr>
          <p:spPr>
            <a:xfrm>
              <a:off x="3691255" y="250571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ourier New" panose="02070309020205020404" pitchFamily="49" charset="0"/>
                </a:rPr>
                <a:t> 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580">
              <a:extLst>
                <a:ext uri="{FF2B5EF4-FFF2-40B4-BE49-F238E27FC236}">
                  <a16:creationId xmlns:a16="http://schemas.microsoft.com/office/drawing/2014/main" id="{78192BA6-44A8-4EA7-7C7D-05033410F2E8}"/>
                </a:ext>
              </a:extLst>
            </p:cNvPr>
            <p:cNvSpPr/>
            <p:nvPr/>
          </p:nvSpPr>
          <p:spPr>
            <a:xfrm>
              <a:off x="3829050" y="2505710"/>
              <a:ext cx="365690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&amp; 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581">
              <a:extLst>
                <a:ext uri="{FF2B5EF4-FFF2-40B4-BE49-F238E27FC236}">
                  <a16:creationId xmlns:a16="http://schemas.microsoft.com/office/drawing/2014/main" id="{2E2A6983-5586-311B-58A0-DE229EB8B828}"/>
                </a:ext>
              </a:extLst>
            </p:cNvPr>
            <p:cNvSpPr/>
            <p:nvPr/>
          </p:nvSpPr>
          <p:spPr>
            <a:xfrm>
              <a:off x="4104640" y="2537857"/>
              <a:ext cx="609765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体重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582">
              <a:extLst>
                <a:ext uri="{FF2B5EF4-FFF2-40B4-BE49-F238E27FC236}">
                  <a16:creationId xmlns:a16="http://schemas.microsoft.com/office/drawing/2014/main" id="{FECF13BC-DA22-30FC-F458-A1F23F2D076A}"/>
                </a:ext>
              </a:extLst>
            </p:cNvPr>
            <p:cNvSpPr/>
            <p:nvPr/>
          </p:nvSpPr>
          <p:spPr>
            <a:xfrm>
              <a:off x="4564380" y="2505710"/>
              <a:ext cx="1098761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/kg \\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583">
              <a:extLst>
                <a:ext uri="{FF2B5EF4-FFF2-40B4-BE49-F238E27FC236}">
                  <a16:creationId xmlns:a16="http://schemas.microsoft.com/office/drawing/2014/main" id="{503584FA-F548-6F08-C9A3-E08CF6229146}"/>
                </a:ext>
              </a:extLst>
            </p:cNvPr>
            <p:cNvSpPr/>
            <p:nvPr/>
          </p:nvSpPr>
          <p:spPr>
            <a:xfrm>
              <a:off x="198755" y="285623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584">
              <a:extLst>
                <a:ext uri="{FF2B5EF4-FFF2-40B4-BE49-F238E27FC236}">
                  <a16:creationId xmlns:a16="http://schemas.microsoft.com/office/drawing/2014/main" id="{0BF66010-D26B-523A-E44D-44F0C60A8E69}"/>
                </a:ext>
              </a:extLst>
            </p:cNvPr>
            <p:cNvSpPr/>
            <p:nvPr/>
          </p:nvSpPr>
          <p:spPr>
            <a:xfrm>
              <a:off x="336550" y="2856230"/>
              <a:ext cx="1282027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midrule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5925">
              <a:extLst>
                <a:ext uri="{FF2B5EF4-FFF2-40B4-BE49-F238E27FC236}">
                  <a16:creationId xmlns:a16="http://schemas.microsoft.com/office/drawing/2014/main" id="{50C8DE78-2107-A28E-88F7-34D2F59053C4}"/>
                </a:ext>
              </a:extLst>
            </p:cNvPr>
            <p:cNvSpPr/>
            <p:nvPr/>
          </p:nvSpPr>
          <p:spPr>
            <a:xfrm>
              <a:off x="198755" y="320675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1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5926">
              <a:extLst>
                <a:ext uri="{FF2B5EF4-FFF2-40B4-BE49-F238E27FC236}">
                  <a16:creationId xmlns:a16="http://schemas.microsoft.com/office/drawing/2014/main" id="{560352D5-FD15-8054-40F9-485312BA9246}"/>
                </a:ext>
              </a:extLst>
            </p:cNvPr>
            <p:cNvSpPr/>
            <p:nvPr/>
          </p:nvSpPr>
          <p:spPr>
            <a:xfrm>
              <a:off x="336550" y="3206750"/>
              <a:ext cx="4214306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 &amp; F &amp; 156 &amp; 14 &amp; 42 \\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5927">
              <a:extLst>
                <a:ext uri="{FF2B5EF4-FFF2-40B4-BE49-F238E27FC236}">
                  <a16:creationId xmlns:a16="http://schemas.microsoft.com/office/drawing/2014/main" id="{FE1A1690-D90E-3A32-E123-A92E0F7C3C1C}"/>
                </a:ext>
              </a:extLst>
            </p:cNvPr>
            <p:cNvSpPr/>
            <p:nvPr/>
          </p:nvSpPr>
          <p:spPr>
            <a:xfrm>
              <a:off x="198755" y="355727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2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5928">
              <a:extLst>
                <a:ext uri="{FF2B5EF4-FFF2-40B4-BE49-F238E27FC236}">
                  <a16:creationId xmlns:a16="http://schemas.microsoft.com/office/drawing/2014/main" id="{C2942780-7547-43DC-7005-E4BB1F19F20E}"/>
                </a:ext>
              </a:extLst>
            </p:cNvPr>
            <p:cNvSpPr/>
            <p:nvPr/>
          </p:nvSpPr>
          <p:spPr>
            <a:xfrm>
              <a:off x="336550" y="3557270"/>
              <a:ext cx="4214306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 &amp; F &amp; 158 &amp; 16 &amp; 45 \\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5929">
              <a:extLst>
                <a:ext uri="{FF2B5EF4-FFF2-40B4-BE49-F238E27FC236}">
                  <a16:creationId xmlns:a16="http://schemas.microsoft.com/office/drawing/2014/main" id="{4202605D-19AF-B99E-B0FB-7065E1B43AE5}"/>
                </a:ext>
              </a:extLst>
            </p:cNvPr>
            <p:cNvSpPr/>
            <p:nvPr/>
          </p:nvSpPr>
          <p:spPr>
            <a:xfrm>
              <a:off x="198755" y="390779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3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Rectangle 5931">
              <a:extLst>
                <a:ext uri="{FF2B5EF4-FFF2-40B4-BE49-F238E27FC236}">
                  <a16:creationId xmlns:a16="http://schemas.microsoft.com/office/drawing/2014/main" id="{B3C21471-DE7A-23BF-F44D-7A8F8FF87A2F}"/>
                </a:ext>
              </a:extLst>
            </p:cNvPr>
            <p:cNvSpPr/>
            <p:nvPr/>
          </p:nvSpPr>
          <p:spPr>
            <a:xfrm>
              <a:off x="336550" y="3907790"/>
              <a:ext cx="4214306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 &amp; M &amp; 162 &amp; 14 &amp; 48 \\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5932">
              <a:extLst>
                <a:ext uri="{FF2B5EF4-FFF2-40B4-BE49-F238E27FC236}">
                  <a16:creationId xmlns:a16="http://schemas.microsoft.com/office/drawing/2014/main" id="{01C72927-130B-49D5-611E-A5AF90A0C577}"/>
                </a:ext>
              </a:extLst>
            </p:cNvPr>
            <p:cNvSpPr/>
            <p:nvPr/>
          </p:nvSpPr>
          <p:spPr>
            <a:xfrm>
              <a:off x="198755" y="425831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4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Rectangle 5933">
              <a:extLst>
                <a:ext uri="{FF2B5EF4-FFF2-40B4-BE49-F238E27FC236}">
                  <a16:creationId xmlns:a16="http://schemas.microsoft.com/office/drawing/2014/main" id="{61C3F8C9-0A9F-42E4-C2AA-C69C6773DF05}"/>
                </a:ext>
              </a:extLst>
            </p:cNvPr>
            <p:cNvSpPr/>
            <p:nvPr/>
          </p:nvSpPr>
          <p:spPr>
            <a:xfrm>
              <a:off x="336550" y="4258310"/>
              <a:ext cx="4214306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 &amp; M &amp; 163 &amp; 15 &amp; 50 \\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Rectangle 589">
              <a:extLst>
                <a:ext uri="{FF2B5EF4-FFF2-40B4-BE49-F238E27FC236}">
                  <a16:creationId xmlns:a16="http://schemas.microsoft.com/office/drawing/2014/main" id="{1ADB0433-3FF9-DEDF-4177-3494DE2FA880}"/>
                </a:ext>
              </a:extLst>
            </p:cNvPr>
            <p:cNvSpPr/>
            <p:nvPr/>
          </p:nvSpPr>
          <p:spPr>
            <a:xfrm>
              <a:off x="198755" y="460883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8" name="Rectangle 590">
              <a:extLst>
                <a:ext uri="{FF2B5EF4-FFF2-40B4-BE49-F238E27FC236}">
                  <a16:creationId xmlns:a16="http://schemas.microsoft.com/office/drawing/2014/main" id="{A4C574B4-5F76-A857-D0AF-3355AF9B5AC9}"/>
                </a:ext>
              </a:extLst>
            </p:cNvPr>
            <p:cNvSpPr/>
            <p:nvPr/>
          </p:nvSpPr>
          <p:spPr>
            <a:xfrm>
              <a:off x="336550" y="4608830"/>
              <a:ext cx="1831829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bottomrule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Rectangle 591">
              <a:extLst>
                <a:ext uri="{FF2B5EF4-FFF2-40B4-BE49-F238E27FC236}">
                  <a16:creationId xmlns:a16="http://schemas.microsoft.com/office/drawing/2014/main" id="{C795A869-4C9D-BBE5-D40A-E2C67145297D}"/>
                </a:ext>
              </a:extLst>
            </p:cNvPr>
            <p:cNvSpPr/>
            <p:nvPr/>
          </p:nvSpPr>
          <p:spPr>
            <a:xfrm>
              <a:off x="198755" y="4959350"/>
              <a:ext cx="2381631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\end{tabular}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Rectangle 592">
              <a:extLst>
                <a:ext uri="{FF2B5EF4-FFF2-40B4-BE49-F238E27FC236}">
                  <a16:creationId xmlns:a16="http://schemas.microsoft.com/office/drawing/2014/main" id="{D8CDC164-ECAA-B6D2-0B69-8FF0B479E125}"/>
                </a:ext>
              </a:extLst>
            </p:cNvPr>
            <p:cNvSpPr/>
            <p:nvPr/>
          </p:nvSpPr>
          <p:spPr>
            <a:xfrm>
              <a:off x="198755" y="5309870"/>
              <a:ext cx="2015097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\end{table}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1" name="Picture 594">
              <a:extLst>
                <a:ext uri="{FF2B5EF4-FFF2-40B4-BE49-F238E27FC236}">
                  <a16:creationId xmlns:a16="http://schemas.microsoft.com/office/drawing/2014/main" id="{D756BEA6-AC9D-2F3D-4374-1572875D86C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180075" y="3228050"/>
              <a:ext cx="3614747" cy="2171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34527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CB805-2FA5-6221-EA25-AC6EADC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插图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CEE30E-A545-CAEB-E8C3-C147A377D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3443B4-334A-F1AA-1382-FFE36B6E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7E3968-602C-E764-8615-1A8037B5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15</a:t>
            </a:fld>
            <a:endParaRPr lang="en-US" altLang="zh-CN"/>
          </a:p>
        </p:txBody>
      </p:sp>
      <p:grpSp>
        <p:nvGrpSpPr>
          <p:cNvPr id="6" name="Group 6131">
            <a:extLst>
              <a:ext uri="{FF2B5EF4-FFF2-40B4-BE49-F238E27FC236}">
                <a16:creationId xmlns:a16="http://schemas.microsoft.com/office/drawing/2014/main" id="{FB027233-89A0-4E3F-CAB0-D4277D5A996F}"/>
              </a:ext>
            </a:extLst>
          </p:cNvPr>
          <p:cNvGrpSpPr/>
          <p:nvPr/>
        </p:nvGrpSpPr>
        <p:grpSpPr>
          <a:xfrm>
            <a:off x="124777" y="1305782"/>
            <a:ext cx="8894446" cy="4802187"/>
            <a:chOff x="0" y="0"/>
            <a:chExt cx="8894801" cy="4802485"/>
          </a:xfrm>
        </p:grpSpPr>
        <p:sp>
          <p:nvSpPr>
            <p:cNvPr id="7" name="Shape 7660">
              <a:extLst>
                <a:ext uri="{FF2B5EF4-FFF2-40B4-BE49-F238E27FC236}">
                  <a16:creationId xmlns:a16="http://schemas.microsoft.com/office/drawing/2014/main" id="{952DF069-AAC0-EF2C-5730-CED2E5D4A3F5}"/>
                </a:ext>
              </a:extLst>
            </p:cNvPr>
            <p:cNvSpPr/>
            <p:nvPr/>
          </p:nvSpPr>
          <p:spPr>
            <a:xfrm>
              <a:off x="19050" y="19050"/>
              <a:ext cx="8856700" cy="2448268"/>
            </a:xfrm>
            <a:custGeom>
              <a:avLst/>
              <a:gdLst/>
              <a:ahLst/>
              <a:cxnLst/>
              <a:rect l="0" t="0" r="0" b="0"/>
              <a:pathLst>
                <a:path w="8856700" h="2448268">
                  <a:moveTo>
                    <a:pt x="0" y="0"/>
                  </a:moveTo>
                  <a:lnTo>
                    <a:pt x="8856700" y="0"/>
                  </a:lnTo>
                  <a:lnTo>
                    <a:pt x="8856700" y="2448268"/>
                  </a:lnTo>
                  <a:lnTo>
                    <a:pt x="0" y="2448268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8" name="Shape 614">
              <a:extLst>
                <a:ext uri="{FF2B5EF4-FFF2-40B4-BE49-F238E27FC236}">
                  <a16:creationId xmlns:a16="http://schemas.microsoft.com/office/drawing/2014/main" id="{EE6FE199-E9A6-4E3F-68C0-4EA5E430E73B}"/>
                </a:ext>
              </a:extLst>
            </p:cNvPr>
            <p:cNvSpPr/>
            <p:nvPr/>
          </p:nvSpPr>
          <p:spPr>
            <a:xfrm>
              <a:off x="0" y="0"/>
              <a:ext cx="4447401" cy="2486368"/>
            </a:xfrm>
            <a:custGeom>
              <a:avLst/>
              <a:gdLst/>
              <a:ahLst/>
              <a:cxnLst/>
              <a:rect l="0" t="0" r="0" b="0"/>
              <a:pathLst>
                <a:path w="4447401" h="2486368">
                  <a:moveTo>
                    <a:pt x="19050" y="0"/>
                  </a:moveTo>
                  <a:lnTo>
                    <a:pt x="4447401" y="0"/>
                  </a:lnTo>
                  <a:lnTo>
                    <a:pt x="4447401" y="38100"/>
                  </a:lnTo>
                  <a:lnTo>
                    <a:pt x="38100" y="38100"/>
                  </a:lnTo>
                  <a:lnTo>
                    <a:pt x="38100" y="2448268"/>
                  </a:lnTo>
                  <a:lnTo>
                    <a:pt x="4447401" y="2448268"/>
                  </a:lnTo>
                  <a:lnTo>
                    <a:pt x="4447401" y="2486368"/>
                  </a:lnTo>
                  <a:lnTo>
                    <a:pt x="19050" y="2486368"/>
                  </a:lnTo>
                  <a:lnTo>
                    <a:pt x="15735" y="2486089"/>
                  </a:lnTo>
                  <a:lnTo>
                    <a:pt x="12535" y="2485225"/>
                  </a:lnTo>
                  <a:lnTo>
                    <a:pt x="9525" y="2483816"/>
                  </a:lnTo>
                  <a:lnTo>
                    <a:pt x="6807" y="2481923"/>
                  </a:lnTo>
                  <a:lnTo>
                    <a:pt x="4458" y="2479574"/>
                  </a:lnTo>
                  <a:lnTo>
                    <a:pt x="2553" y="2476843"/>
                  </a:lnTo>
                  <a:lnTo>
                    <a:pt x="1143" y="2473833"/>
                  </a:lnTo>
                  <a:lnTo>
                    <a:pt x="292" y="2470633"/>
                  </a:lnTo>
                  <a:lnTo>
                    <a:pt x="0" y="2467318"/>
                  </a:lnTo>
                  <a:lnTo>
                    <a:pt x="0" y="19050"/>
                  </a:lnTo>
                  <a:lnTo>
                    <a:pt x="292" y="15748"/>
                  </a:lnTo>
                  <a:lnTo>
                    <a:pt x="1143" y="12535"/>
                  </a:lnTo>
                  <a:lnTo>
                    <a:pt x="2553" y="9525"/>
                  </a:lnTo>
                  <a:lnTo>
                    <a:pt x="4458" y="6807"/>
                  </a:lnTo>
                  <a:lnTo>
                    <a:pt x="6807" y="4458"/>
                  </a:lnTo>
                  <a:lnTo>
                    <a:pt x="9525" y="2553"/>
                  </a:lnTo>
                  <a:lnTo>
                    <a:pt x="12535" y="1156"/>
                  </a:lnTo>
                  <a:lnTo>
                    <a:pt x="15735" y="292"/>
                  </a:lnTo>
                  <a:lnTo>
                    <a:pt x="1905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F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615">
              <a:extLst>
                <a:ext uri="{FF2B5EF4-FFF2-40B4-BE49-F238E27FC236}">
                  <a16:creationId xmlns:a16="http://schemas.microsoft.com/office/drawing/2014/main" id="{733F4E01-A9C6-E51E-8AD9-9868CAC683F9}"/>
                </a:ext>
              </a:extLst>
            </p:cNvPr>
            <p:cNvSpPr/>
            <p:nvPr/>
          </p:nvSpPr>
          <p:spPr>
            <a:xfrm>
              <a:off x="4447401" y="0"/>
              <a:ext cx="4447400" cy="2486368"/>
            </a:xfrm>
            <a:custGeom>
              <a:avLst/>
              <a:gdLst/>
              <a:ahLst/>
              <a:cxnLst/>
              <a:rect l="0" t="0" r="0" b="0"/>
              <a:pathLst>
                <a:path w="4447400" h="2486368">
                  <a:moveTo>
                    <a:pt x="0" y="0"/>
                  </a:moveTo>
                  <a:lnTo>
                    <a:pt x="4428350" y="0"/>
                  </a:lnTo>
                  <a:lnTo>
                    <a:pt x="4431653" y="292"/>
                  </a:lnTo>
                  <a:lnTo>
                    <a:pt x="4434853" y="1156"/>
                  </a:lnTo>
                  <a:lnTo>
                    <a:pt x="4437875" y="2553"/>
                  </a:lnTo>
                  <a:lnTo>
                    <a:pt x="4440593" y="4458"/>
                  </a:lnTo>
                  <a:lnTo>
                    <a:pt x="4442930" y="6807"/>
                  </a:lnTo>
                  <a:lnTo>
                    <a:pt x="4444848" y="9525"/>
                  </a:lnTo>
                  <a:lnTo>
                    <a:pt x="4446245" y="12535"/>
                  </a:lnTo>
                  <a:lnTo>
                    <a:pt x="4447108" y="15748"/>
                  </a:lnTo>
                  <a:lnTo>
                    <a:pt x="4447400" y="19050"/>
                  </a:lnTo>
                  <a:lnTo>
                    <a:pt x="4447400" y="2467318"/>
                  </a:lnTo>
                  <a:lnTo>
                    <a:pt x="4447108" y="2470633"/>
                  </a:lnTo>
                  <a:lnTo>
                    <a:pt x="4446245" y="2473833"/>
                  </a:lnTo>
                  <a:lnTo>
                    <a:pt x="4444848" y="2476843"/>
                  </a:lnTo>
                  <a:lnTo>
                    <a:pt x="4442930" y="2479574"/>
                  </a:lnTo>
                  <a:lnTo>
                    <a:pt x="4440593" y="2481923"/>
                  </a:lnTo>
                  <a:lnTo>
                    <a:pt x="4437875" y="2483816"/>
                  </a:lnTo>
                  <a:lnTo>
                    <a:pt x="4434853" y="2485225"/>
                  </a:lnTo>
                  <a:lnTo>
                    <a:pt x="4431653" y="2486089"/>
                  </a:lnTo>
                  <a:lnTo>
                    <a:pt x="4428350" y="2486368"/>
                  </a:lnTo>
                  <a:lnTo>
                    <a:pt x="0" y="2486368"/>
                  </a:lnTo>
                  <a:lnTo>
                    <a:pt x="0" y="2448268"/>
                  </a:lnTo>
                  <a:lnTo>
                    <a:pt x="4409300" y="2448268"/>
                  </a:lnTo>
                  <a:lnTo>
                    <a:pt x="440930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F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Rectangle 616">
              <a:extLst>
                <a:ext uri="{FF2B5EF4-FFF2-40B4-BE49-F238E27FC236}">
                  <a16:creationId xmlns:a16="http://schemas.microsoft.com/office/drawing/2014/main" id="{AE97424F-D91E-58B9-8F3D-45E7932641BA}"/>
                </a:ext>
              </a:extLst>
            </p:cNvPr>
            <p:cNvSpPr/>
            <p:nvPr/>
          </p:nvSpPr>
          <p:spPr>
            <a:xfrm>
              <a:off x="198755" y="22225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%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617">
              <a:extLst>
                <a:ext uri="{FF2B5EF4-FFF2-40B4-BE49-F238E27FC236}">
                  <a16:creationId xmlns:a16="http://schemas.microsoft.com/office/drawing/2014/main" id="{DADECFC5-49FF-7E23-3870-DDCADD2A7D30}"/>
                </a:ext>
              </a:extLst>
            </p:cNvPr>
            <p:cNvSpPr/>
            <p:nvPr/>
          </p:nvSpPr>
          <p:spPr>
            <a:xfrm>
              <a:off x="336550" y="222250"/>
              <a:ext cx="1831830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usepackage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5837">
              <a:extLst>
                <a:ext uri="{FF2B5EF4-FFF2-40B4-BE49-F238E27FC236}">
                  <a16:creationId xmlns:a16="http://schemas.microsoft.com/office/drawing/2014/main" id="{23677674-572D-25E2-ECB8-35DB3A5B7806}"/>
                </a:ext>
              </a:extLst>
            </p:cNvPr>
            <p:cNvSpPr/>
            <p:nvPr/>
          </p:nvSpPr>
          <p:spPr>
            <a:xfrm>
              <a:off x="1714500" y="22225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{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5844">
              <a:extLst>
                <a:ext uri="{FF2B5EF4-FFF2-40B4-BE49-F238E27FC236}">
                  <a16:creationId xmlns:a16="http://schemas.microsoft.com/office/drawing/2014/main" id="{81FE6B90-7D74-D82D-AE78-3BEE4A4B43F6}"/>
                </a:ext>
              </a:extLst>
            </p:cNvPr>
            <p:cNvSpPr/>
            <p:nvPr/>
          </p:nvSpPr>
          <p:spPr>
            <a:xfrm>
              <a:off x="1852295" y="222250"/>
              <a:ext cx="1465295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graphics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5841">
              <a:extLst>
                <a:ext uri="{FF2B5EF4-FFF2-40B4-BE49-F238E27FC236}">
                  <a16:creationId xmlns:a16="http://schemas.microsoft.com/office/drawing/2014/main" id="{683E83EE-002E-D076-6A0B-40A7BA0C43BF}"/>
                </a:ext>
              </a:extLst>
            </p:cNvPr>
            <p:cNvSpPr/>
            <p:nvPr/>
          </p:nvSpPr>
          <p:spPr>
            <a:xfrm>
              <a:off x="2954656" y="22225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}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619">
              <a:extLst>
                <a:ext uri="{FF2B5EF4-FFF2-40B4-BE49-F238E27FC236}">
                  <a16:creationId xmlns:a16="http://schemas.microsoft.com/office/drawing/2014/main" id="{89899834-D573-04BE-F66E-3D99E1FC0971}"/>
                </a:ext>
              </a:extLst>
            </p:cNvPr>
            <p:cNvSpPr/>
            <p:nvPr/>
          </p:nvSpPr>
          <p:spPr>
            <a:xfrm>
              <a:off x="198755" y="572770"/>
              <a:ext cx="2748168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\begin{figure}[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620">
              <a:extLst>
                <a:ext uri="{FF2B5EF4-FFF2-40B4-BE49-F238E27FC236}">
                  <a16:creationId xmlns:a16="http://schemas.microsoft.com/office/drawing/2014/main" id="{7DBB71B9-753B-CD7B-2F6F-ED53F857614C}"/>
                </a:ext>
              </a:extLst>
            </p:cNvPr>
            <p:cNvSpPr/>
            <p:nvPr/>
          </p:nvSpPr>
          <p:spPr>
            <a:xfrm>
              <a:off x="2265680" y="572770"/>
              <a:ext cx="548958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htp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621">
              <a:extLst>
                <a:ext uri="{FF2B5EF4-FFF2-40B4-BE49-F238E27FC236}">
                  <a16:creationId xmlns:a16="http://schemas.microsoft.com/office/drawing/2014/main" id="{D0DDDD82-46C8-F8AE-531A-509386BDD526}"/>
                </a:ext>
              </a:extLst>
            </p:cNvPr>
            <p:cNvSpPr/>
            <p:nvPr/>
          </p:nvSpPr>
          <p:spPr>
            <a:xfrm>
              <a:off x="2679065" y="57277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]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622">
              <a:extLst>
                <a:ext uri="{FF2B5EF4-FFF2-40B4-BE49-F238E27FC236}">
                  <a16:creationId xmlns:a16="http://schemas.microsoft.com/office/drawing/2014/main" id="{94E9328D-4998-2898-037E-984762D73DF4}"/>
                </a:ext>
              </a:extLst>
            </p:cNvPr>
            <p:cNvSpPr/>
            <p:nvPr/>
          </p:nvSpPr>
          <p:spPr>
            <a:xfrm>
              <a:off x="198755" y="923290"/>
              <a:ext cx="1831830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\centering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623">
              <a:extLst>
                <a:ext uri="{FF2B5EF4-FFF2-40B4-BE49-F238E27FC236}">
                  <a16:creationId xmlns:a16="http://schemas.microsoft.com/office/drawing/2014/main" id="{98084374-EEC3-0055-CFE5-B87FAE0BDBA9}"/>
                </a:ext>
              </a:extLst>
            </p:cNvPr>
            <p:cNvSpPr/>
            <p:nvPr/>
          </p:nvSpPr>
          <p:spPr>
            <a:xfrm>
              <a:off x="198755" y="127381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624">
              <a:extLst>
                <a:ext uri="{FF2B5EF4-FFF2-40B4-BE49-F238E27FC236}">
                  <a16:creationId xmlns:a16="http://schemas.microsoft.com/office/drawing/2014/main" id="{E92BD0E8-E95B-CEC1-D46A-29C9DDF99B54}"/>
                </a:ext>
              </a:extLst>
            </p:cNvPr>
            <p:cNvSpPr/>
            <p:nvPr/>
          </p:nvSpPr>
          <p:spPr>
            <a:xfrm>
              <a:off x="336550" y="1273810"/>
              <a:ext cx="2748167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includegraphics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5845">
              <a:extLst>
                <a:ext uri="{FF2B5EF4-FFF2-40B4-BE49-F238E27FC236}">
                  <a16:creationId xmlns:a16="http://schemas.microsoft.com/office/drawing/2014/main" id="{730A2626-E31F-3C1A-0F6D-2BEE794E659E}"/>
                </a:ext>
              </a:extLst>
            </p:cNvPr>
            <p:cNvSpPr/>
            <p:nvPr/>
          </p:nvSpPr>
          <p:spPr>
            <a:xfrm>
              <a:off x="2403475" y="127381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[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5847">
              <a:extLst>
                <a:ext uri="{FF2B5EF4-FFF2-40B4-BE49-F238E27FC236}">
                  <a16:creationId xmlns:a16="http://schemas.microsoft.com/office/drawing/2014/main" id="{EA631160-E54D-0629-F07C-2D77D25FC1A6}"/>
                </a:ext>
              </a:extLst>
            </p:cNvPr>
            <p:cNvSpPr/>
            <p:nvPr/>
          </p:nvSpPr>
          <p:spPr>
            <a:xfrm>
              <a:off x="2541270" y="1273810"/>
              <a:ext cx="4214304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height=3cm]{texlion.png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5846">
              <a:extLst>
                <a:ext uri="{FF2B5EF4-FFF2-40B4-BE49-F238E27FC236}">
                  <a16:creationId xmlns:a16="http://schemas.microsoft.com/office/drawing/2014/main" id="{55B8E85E-D9FC-BE5E-82D6-542FB98193BE}"/>
                </a:ext>
              </a:extLst>
            </p:cNvPr>
            <p:cNvSpPr/>
            <p:nvPr/>
          </p:nvSpPr>
          <p:spPr>
            <a:xfrm>
              <a:off x="5710555" y="127381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}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626">
              <a:extLst>
                <a:ext uri="{FF2B5EF4-FFF2-40B4-BE49-F238E27FC236}">
                  <a16:creationId xmlns:a16="http://schemas.microsoft.com/office/drawing/2014/main" id="{A9EC8662-CF83-90DC-A5D8-8B2B68FE4887}"/>
                </a:ext>
              </a:extLst>
            </p:cNvPr>
            <p:cNvSpPr/>
            <p:nvPr/>
          </p:nvSpPr>
          <p:spPr>
            <a:xfrm>
              <a:off x="198755" y="1624330"/>
              <a:ext cx="2931435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\caption[lion]{\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627">
              <a:extLst>
                <a:ext uri="{FF2B5EF4-FFF2-40B4-BE49-F238E27FC236}">
                  <a16:creationId xmlns:a16="http://schemas.microsoft.com/office/drawing/2014/main" id="{2689F3E1-965C-6EEC-51B7-C134161967C9}"/>
                </a:ext>
              </a:extLst>
            </p:cNvPr>
            <p:cNvSpPr/>
            <p:nvPr/>
          </p:nvSpPr>
          <p:spPr>
            <a:xfrm>
              <a:off x="2403475" y="1624330"/>
              <a:ext cx="548958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TeX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5848">
              <a:extLst>
                <a:ext uri="{FF2B5EF4-FFF2-40B4-BE49-F238E27FC236}">
                  <a16:creationId xmlns:a16="http://schemas.microsoft.com/office/drawing/2014/main" id="{F2E00DDA-014E-46F6-C0B1-9E6A8DB7ADF3}"/>
                </a:ext>
              </a:extLst>
            </p:cNvPr>
            <p:cNvSpPr/>
            <p:nvPr/>
          </p:nvSpPr>
          <p:spPr>
            <a:xfrm>
              <a:off x="2816860" y="1624330"/>
              <a:ext cx="365690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{}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5849">
              <a:extLst>
                <a:ext uri="{FF2B5EF4-FFF2-40B4-BE49-F238E27FC236}">
                  <a16:creationId xmlns:a16="http://schemas.microsoft.com/office/drawing/2014/main" id="{D38145C8-0FF8-F39E-9EB0-CBF52C0A814F}"/>
                </a:ext>
              </a:extLst>
            </p:cNvPr>
            <p:cNvSpPr/>
            <p:nvPr/>
          </p:nvSpPr>
          <p:spPr>
            <a:xfrm>
              <a:off x="3092450" y="1624330"/>
              <a:ext cx="182423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ourier New" panose="02070309020205020404" pitchFamily="49" charset="0"/>
                </a:rPr>
                <a:t> 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629">
              <a:extLst>
                <a:ext uri="{FF2B5EF4-FFF2-40B4-BE49-F238E27FC236}">
                  <a16:creationId xmlns:a16="http://schemas.microsoft.com/office/drawing/2014/main" id="{E8414D7D-0B3A-73DF-BD90-5C9C01ADE7BE}"/>
                </a:ext>
              </a:extLst>
            </p:cNvPr>
            <p:cNvSpPr/>
            <p:nvPr/>
          </p:nvSpPr>
          <p:spPr>
            <a:xfrm>
              <a:off x="3230245" y="1656477"/>
              <a:ext cx="1832674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8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黑体" panose="02010609060101010101" pitchFamily="49" charset="-122"/>
                  <a:cs typeface="黑体" panose="02010609060101010101" pitchFamily="49" charset="-122"/>
                </a:rPr>
                <a:t>系统的吉祥物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630">
              <a:extLst>
                <a:ext uri="{FF2B5EF4-FFF2-40B4-BE49-F238E27FC236}">
                  <a16:creationId xmlns:a16="http://schemas.microsoft.com/office/drawing/2014/main" id="{F27B781D-A5E3-38BD-BE4B-9413847CC33C}"/>
                </a:ext>
              </a:extLst>
            </p:cNvPr>
            <p:cNvSpPr/>
            <p:nvPr/>
          </p:nvSpPr>
          <p:spPr>
            <a:xfrm>
              <a:off x="4609465" y="1624330"/>
              <a:ext cx="4214296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——lion}\label{fig-lion}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631">
              <a:extLst>
                <a:ext uri="{FF2B5EF4-FFF2-40B4-BE49-F238E27FC236}">
                  <a16:creationId xmlns:a16="http://schemas.microsoft.com/office/drawing/2014/main" id="{1BBDE602-420B-7F2A-83AE-AE9101B549A9}"/>
                </a:ext>
              </a:extLst>
            </p:cNvPr>
            <p:cNvSpPr/>
            <p:nvPr/>
          </p:nvSpPr>
          <p:spPr>
            <a:xfrm>
              <a:off x="198755" y="1974850"/>
              <a:ext cx="2198365" cy="380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spc="5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\end{figure}</a:t>
              </a:r>
              <a:endParaRPr lang="zh-CN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1" name="Picture 633">
              <a:extLst>
                <a:ext uri="{FF2B5EF4-FFF2-40B4-BE49-F238E27FC236}">
                  <a16:creationId xmlns:a16="http://schemas.microsoft.com/office/drawing/2014/main" id="{52E9C492-FC8F-2BC4-27AE-E1AC9E7B1A1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654244" y="2556497"/>
              <a:ext cx="2772226" cy="2245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8424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61F8B8-E40F-BD9E-CD17-95E2C2BB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Latex</a:t>
            </a:r>
            <a:r>
              <a:rPr kumimoji="1" lang="zh-CN" altLang="en-US" dirty="0"/>
              <a:t>在排版中的地位提升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B58BA9-2119-CF89-5EB0-0BB648F0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313"/>
            <a:ext cx="8784975" cy="4392612"/>
          </a:xfrm>
        </p:spPr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lnSpc>
                <a:spcPct val="110000"/>
              </a:lnSpc>
              <a:spcAft>
                <a:spcPts val="2950"/>
              </a:spcAft>
              <a:buNone/>
            </a:pPr>
            <a:r>
              <a:rPr lang="zh-CN" altLang="zh-CN" sz="1800" b="1" kern="10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rPr>
              <a:t>关科技期刊排版实例</a:t>
            </a: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黑体" panose="02010609060101010101" pitchFamily="49" charset="-122"/>
              </a:rPr>
              <a:t>IEEE 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b="1" kern="100" dirty="0">
                <a:solidFill>
                  <a:srgbClr val="000000"/>
                </a:solidFill>
                <a:latin typeface="Comic Sans MS" panose="030F0902030302020204" pitchFamily="66" charset="0"/>
                <a:ea typeface="黑体" panose="02010609060101010101" pitchFamily="49" charset="-122"/>
                <a:cs typeface="黑体" panose="02010609060101010101" pitchFamily="49" charset="-122"/>
              </a:rPr>
              <a:t>E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黑体" panose="02010609060101010101" pitchFamily="49" charset="-122"/>
              </a:rPr>
              <a:t>lsevier 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黑体" panose="02010609060101010101" pitchFamily="49" charset="-122"/>
                <a:cs typeface="黑体" panose="02010609060101010101" pitchFamily="49" charset="-122"/>
              </a:rPr>
              <a:t>和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黑体" panose="02010609060101010101" pitchFamily="49" charset="-122"/>
              </a:rPr>
              <a:t> Springer 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黑体" panose="02010609060101010101" pitchFamily="49" charset="-122"/>
                <a:cs typeface="黑体" panose="02010609060101010101" pitchFamily="49" charset="-122"/>
              </a:rPr>
              <a:t>三大数据库，他们所包含的所有期刊都提供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黑体" panose="02010609060101010101" pitchFamily="49" charset="-122"/>
              </a:rPr>
              <a:t> latex 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黑体" panose="02010609060101010101" pitchFamily="49" charset="-122"/>
                <a:cs typeface="黑体" panose="02010609060101010101" pitchFamily="49" charset="-122"/>
              </a:rPr>
              <a:t>格式的模板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en-US" altLang="zh-CN" sz="2800" b="1" kern="100" dirty="0">
              <a:solidFill>
                <a:srgbClr val="000000"/>
              </a:solidFill>
              <a:effectLst/>
              <a:latin typeface="Comic Sans MS" panose="030F0902030302020204" pitchFamily="66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D836AE-5A8C-E12E-E344-A8931518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646A5B-DC19-8FFB-B8FD-0C27D324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6" name="Picture 650">
            <a:extLst>
              <a:ext uri="{FF2B5EF4-FFF2-40B4-BE49-F238E27FC236}">
                <a16:creationId xmlns:a16="http://schemas.microsoft.com/office/drawing/2014/main" id="{03F7F65A-87BA-16BE-0F80-3B53FEF910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491435"/>
            <a:ext cx="8640960" cy="15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646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0FF40-6DDC-0D44-1200-D974070B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几个相关科技期刊排版实例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90506C-7555-9FE0-C342-14A5375E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E573E8-A14A-C419-0370-1AC4A7F4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17</a:t>
            </a:fld>
            <a:endParaRPr lang="en-US" altLang="zh-CN"/>
          </a:p>
        </p:txBody>
      </p:sp>
      <p:pic>
        <p:nvPicPr>
          <p:cNvPr id="8" name="Picture 694">
            <a:extLst>
              <a:ext uri="{FF2B5EF4-FFF2-40B4-BE49-F238E27FC236}">
                <a16:creationId xmlns:a16="http://schemas.microsoft.com/office/drawing/2014/main" id="{E1581891-216F-4A80-65A8-514C38E03E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531640"/>
            <a:ext cx="8640960" cy="33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218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0FF40-6DDC-0D44-1200-D974070B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几个相关科技期刊排版实例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D992A0-E2AF-A2E9-B43B-72311456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lang="zh-CN" altLang="zh-CN" sz="2400" kern="1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黑体" panose="02010609060101010101" pitchFamily="49" charset="-122"/>
                <a:cs typeface="黑体" panose="02010609060101010101" pitchFamily="49" charset="-122"/>
              </a:rPr>
              <a:t>其中使用了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 recommend 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黑体" panose="02010609060101010101" pitchFamily="49" charset="-122"/>
                <a:cs typeface="黑体" panose="02010609060101010101" pitchFamily="49" charset="-122"/>
              </a:rPr>
              <a:t>这个词语！</a:t>
            </a:r>
            <a:endParaRPr lang="en-US" altLang="zh-CN" sz="2400" kern="100" dirty="0">
              <a:solidFill>
                <a:srgbClr val="000000"/>
              </a:solidFill>
              <a:effectLst/>
              <a:latin typeface="Comic Sans MS" panose="030F0902030302020204" pitchFamily="66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400" kern="100" dirty="0" err="1">
                <a:solidFill>
                  <a:srgbClr val="FF0000"/>
                </a:solidFill>
                <a:latin typeface="Comic Sans MS" panose="030F0902030302020204" pitchFamily="66" charset="0"/>
                <a:ea typeface="黑体" panose="02010609060101010101" pitchFamily="49" charset="-122"/>
              </a:rPr>
              <a:t>elsarticle.cls</a:t>
            </a:r>
            <a:r>
              <a:rPr lang="zh-CN" altLang="en-US" sz="2400" kern="100" dirty="0">
                <a:solidFill>
                  <a:srgbClr val="FF0000"/>
                </a:solidFill>
                <a:latin typeface="Comic Sans MS" panose="030F0902030302020204" pitchFamily="66" charset="0"/>
                <a:ea typeface="黑体" panose="02010609060101010101" pitchFamily="49" charset="-122"/>
              </a:rPr>
              <a:t> ： 即 </a:t>
            </a:r>
            <a:r>
              <a:rPr lang="en-US" altLang="zh-CN" sz="2400" kern="100" dirty="0" err="1">
                <a:solidFill>
                  <a:srgbClr val="FF0000"/>
                </a:solidFill>
                <a:latin typeface="Comic Sans MS" panose="030F0902030302020204" pitchFamily="66" charset="0"/>
                <a:ea typeface="黑体" panose="02010609060101010101" pitchFamily="49" charset="-122"/>
              </a:rPr>
              <a:t>ariticle</a:t>
            </a:r>
            <a:r>
              <a:rPr lang="zh-CN" altLang="en-US" sz="2400" kern="100" dirty="0">
                <a:solidFill>
                  <a:srgbClr val="FF0000"/>
                </a:solidFill>
                <a:latin typeface="Comic Sans MS" panose="030F0902030302020204" pitchFamily="66" charset="0"/>
                <a:ea typeface="黑体" panose="02010609060101010101" pitchFamily="49" charset="-122"/>
              </a:rPr>
              <a:t> </a:t>
            </a:r>
            <a:r>
              <a:rPr lang="en-US" altLang="zh-CN" sz="2400" kern="100" dirty="0">
                <a:solidFill>
                  <a:srgbClr val="FF0000"/>
                </a:solidFill>
                <a:latin typeface="Comic Sans MS" panose="030F0902030302020204" pitchFamily="66" charset="0"/>
                <a:ea typeface="黑体" panose="02010609060101010101" pitchFamily="49" charset="-122"/>
              </a:rPr>
              <a:t>class</a:t>
            </a:r>
            <a:r>
              <a:rPr lang="zh-CN" altLang="en-US" sz="2400" kern="100" dirty="0">
                <a:solidFill>
                  <a:srgbClr val="FF0000"/>
                </a:solidFill>
                <a:latin typeface="Comic Sans MS" panose="030F0902030302020204" pitchFamily="66" charset="0"/>
                <a:ea typeface="黑体" panose="02010609060101010101" pitchFamily="49" charset="-122"/>
              </a:rPr>
              <a:t> 类型文件</a:t>
            </a:r>
            <a:endParaRPr lang="zh-CN" altLang="zh-CN" sz="2400" kern="100" dirty="0">
              <a:solidFill>
                <a:srgbClr val="FF000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90506C-7555-9FE0-C342-14A5375E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E573E8-A14A-C419-0370-1AC4A7F4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18</a:t>
            </a:fld>
            <a:endParaRPr lang="en-US" altLang="zh-CN"/>
          </a:p>
        </p:txBody>
      </p:sp>
      <p:pic>
        <p:nvPicPr>
          <p:cNvPr id="6" name="Picture 686">
            <a:extLst>
              <a:ext uri="{FF2B5EF4-FFF2-40B4-BE49-F238E27FC236}">
                <a16:creationId xmlns:a16="http://schemas.microsoft.com/office/drawing/2014/main" id="{2DE82F50-6A6C-13B6-193E-F527250F5C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5251" y="1628800"/>
            <a:ext cx="842899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99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53A095-3C17-050C-D8F0-AEB2EAE3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>
                <a:solidFill>
                  <a:srgbClr val="FFFFFF"/>
                </a:solidFill>
                <a:effectLst/>
                <a:latin typeface="MicrosoftYaHei"/>
              </a:rPr>
              <a:t>几个相关科技期刊排版实例 </a:t>
            </a:r>
            <a:br>
              <a:rPr lang="zh-CN" altLang="en-US" dirty="0">
                <a:effectLst/>
              </a:rPr>
            </a:br>
            <a:r>
              <a:rPr lang="zh-CN" altLang="en-US" dirty="0">
                <a:effectLst/>
              </a:rPr>
              <a:t>几个相关科技期刊排版实例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B571F0-6CB5-60B5-776A-29D3DC5C9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 err="1">
                <a:solidFill>
                  <a:srgbClr val="FF0000"/>
                </a:solidFill>
              </a:rPr>
              <a:t>elsarticle</a:t>
            </a:r>
            <a:r>
              <a:rPr kumimoji="1" lang="zh-CN" altLang="en-US" dirty="0"/>
              <a:t>  </a:t>
            </a:r>
            <a:r>
              <a:rPr kumimoji="1" lang="en-US" altLang="zh-CN" dirty="0"/>
              <a:t>:=</a:t>
            </a:r>
            <a:r>
              <a:rPr kumimoji="1" lang="zh-CN" altLang="en-US" dirty="0"/>
              <a:t>  </a:t>
            </a:r>
            <a:r>
              <a:rPr kumimoji="1" lang="en-US" altLang="zh-CN" dirty="0" err="1"/>
              <a:t>els</a:t>
            </a:r>
            <a:r>
              <a:rPr kumimoji="1" lang="en-US" altLang="zh-CN" dirty="0"/>
              <a:t>-article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B7AE75-459D-82A6-52C3-C6283F1A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62D949-281E-AB5B-DBE3-3B86174E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19</a:t>
            </a:fld>
            <a:endParaRPr lang="en-US" altLang="zh-CN"/>
          </a:p>
        </p:txBody>
      </p:sp>
      <p:pic>
        <p:nvPicPr>
          <p:cNvPr id="6" name="Picture 702">
            <a:extLst>
              <a:ext uri="{FF2B5EF4-FFF2-40B4-BE49-F238E27FC236}">
                <a16:creationId xmlns:a16="http://schemas.microsoft.com/office/drawing/2014/main" id="{0F00CADE-E785-290F-9BDE-B41E46ECB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5867" y="1412776"/>
            <a:ext cx="8064499" cy="3384376"/>
          </a:xfrm>
          <a:prstGeom prst="rect">
            <a:avLst/>
          </a:prstGeom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28953B86-63E9-EFB4-E55E-A2854A7DC9EF}"/>
              </a:ext>
            </a:extLst>
          </p:cNvPr>
          <p:cNvSpPr/>
          <p:nvPr/>
        </p:nvSpPr>
        <p:spPr bwMode="auto">
          <a:xfrm>
            <a:off x="3995936" y="1484313"/>
            <a:ext cx="1872208" cy="360511"/>
          </a:xfrm>
          <a:custGeom>
            <a:avLst/>
            <a:gdLst>
              <a:gd name="connsiteX0" fmla="*/ 0 w 1872208"/>
              <a:gd name="connsiteY0" fmla="*/ 60086 h 360511"/>
              <a:gd name="connsiteX1" fmla="*/ 60086 w 1872208"/>
              <a:gd name="connsiteY1" fmla="*/ 0 h 360511"/>
              <a:gd name="connsiteX2" fmla="*/ 679139 w 1872208"/>
              <a:gd name="connsiteY2" fmla="*/ 0 h 360511"/>
              <a:gd name="connsiteX3" fmla="*/ 1280671 w 1872208"/>
              <a:gd name="connsiteY3" fmla="*/ 0 h 360511"/>
              <a:gd name="connsiteX4" fmla="*/ 1812122 w 1872208"/>
              <a:gd name="connsiteY4" fmla="*/ 0 h 360511"/>
              <a:gd name="connsiteX5" fmla="*/ 1872208 w 1872208"/>
              <a:gd name="connsiteY5" fmla="*/ 60086 h 360511"/>
              <a:gd name="connsiteX6" fmla="*/ 1872208 w 1872208"/>
              <a:gd name="connsiteY6" fmla="*/ 300425 h 360511"/>
              <a:gd name="connsiteX7" fmla="*/ 1812122 w 1872208"/>
              <a:gd name="connsiteY7" fmla="*/ 360511 h 360511"/>
              <a:gd name="connsiteX8" fmla="*/ 1210590 w 1872208"/>
              <a:gd name="connsiteY8" fmla="*/ 360511 h 360511"/>
              <a:gd name="connsiteX9" fmla="*/ 591537 w 1872208"/>
              <a:gd name="connsiteY9" fmla="*/ 360511 h 360511"/>
              <a:gd name="connsiteX10" fmla="*/ 60086 w 1872208"/>
              <a:gd name="connsiteY10" fmla="*/ 360511 h 360511"/>
              <a:gd name="connsiteX11" fmla="*/ 0 w 1872208"/>
              <a:gd name="connsiteY11" fmla="*/ 300425 h 360511"/>
              <a:gd name="connsiteX12" fmla="*/ 0 w 1872208"/>
              <a:gd name="connsiteY12" fmla="*/ 60086 h 36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2208" h="360511" extrusionOk="0">
                <a:moveTo>
                  <a:pt x="0" y="60086"/>
                </a:moveTo>
                <a:cubicBezTo>
                  <a:pt x="-2449" y="30814"/>
                  <a:pt x="25854" y="-376"/>
                  <a:pt x="60086" y="0"/>
                </a:cubicBezTo>
                <a:cubicBezTo>
                  <a:pt x="325131" y="-26807"/>
                  <a:pt x="483792" y="36348"/>
                  <a:pt x="679139" y="0"/>
                </a:cubicBezTo>
                <a:cubicBezTo>
                  <a:pt x="874486" y="-36348"/>
                  <a:pt x="1036621" y="47311"/>
                  <a:pt x="1280671" y="0"/>
                </a:cubicBezTo>
                <a:cubicBezTo>
                  <a:pt x="1524721" y="-47311"/>
                  <a:pt x="1556837" y="2288"/>
                  <a:pt x="1812122" y="0"/>
                </a:cubicBezTo>
                <a:cubicBezTo>
                  <a:pt x="1851584" y="3183"/>
                  <a:pt x="1871417" y="36372"/>
                  <a:pt x="1872208" y="60086"/>
                </a:cubicBezTo>
                <a:cubicBezTo>
                  <a:pt x="1883305" y="168296"/>
                  <a:pt x="1869030" y="225336"/>
                  <a:pt x="1872208" y="300425"/>
                </a:cubicBezTo>
                <a:cubicBezTo>
                  <a:pt x="1872716" y="331540"/>
                  <a:pt x="1846466" y="357720"/>
                  <a:pt x="1812122" y="360511"/>
                </a:cubicBezTo>
                <a:cubicBezTo>
                  <a:pt x="1599364" y="375591"/>
                  <a:pt x="1339195" y="294896"/>
                  <a:pt x="1210590" y="360511"/>
                </a:cubicBezTo>
                <a:cubicBezTo>
                  <a:pt x="1081985" y="426126"/>
                  <a:pt x="868584" y="349706"/>
                  <a:pt x="591537" y="360511"/>
                </a:cubicBezTo>
                <a:cubicBezTo>
                  <a:pt x="314490" y="371316"/>
                  <a:pt x="224160" y="337548"/>
                  <a:pt x="60086" y="360511"/>
                </a:cubicBezTo>
                <a:cubicBezTo>
                  <a:pt x="20638" y="360623"/>
                  <a:pt x="-4592" y="328377"/>
                  <a:pt x="0" y="300425"/>
                </a:cubicBezTo>
                <a:cubicBezTo>
                  <a:pt x="-12707" y="198736"/>
                  <a:pt x="18835" y="144366"/>
                  <a:pt x="0" y="60086"/>
                </a:cubicBezTo>
                <a:close/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46342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8AC3B-82C4-BA5C-A437-16FE38B1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 err="1"/>
              <a:t>LaTex</a:t>
            </a:r>
            <a:r>
              <a:rPr kumimoji="1" lang="zh-CN" altLang="en-US" dirty="0"/>
              <a:t>简介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C615F-B2A5-F6E3-7635-774FC79C7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" altLang="zh-CN" sz="2400" b="1" dirty="0" err="1">
                <a:effectLst/>
                <a:latin typeface="TimesNewRomanPS"/>
              </a:rPr>
              <a:t>TeX</a:t>
            </a:r>
            <a:r>
              <a:rPr lang="zh-CN" altLang="en-US" sz="240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的作者是</a:t>
            </a:r>
            <a:r>
              <a:rPr lang="zh-CN" altLang="en-US" sz="2400" dirty="0">
                <a:solidFill>
                  <a:srgbClr val="0066FF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高纳德 </a:t>
            </a:r>
            <a:endParaRPr lang="en-US" altLang="zh-CN" sz="2400" dirty="0">
              <a:solidFill>
                <a:srgbClr val="0066FF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 algn="just">
              <a:lnSpc>
                <a:spcPts val="2860"/>
              </a:lnSpc>
              <a:spcAft>
                <a:spcPts val="600"/>
              </a:spcAft>
            </a:pPr>
            <a:r>
              <a:rPr lang="zh-CN" altLang="zh-CN" sz="1800" dirty="0"/>
              <a:t>高德纳</a:t>
            </a:r>
            <a:r>
              <a:rPr lang="zh-CN" altLang="en-US" sz="1800" dirty="0"/>
              <a:t>（</a:t>
            </a:r>
            <a:r>
              <a:rPr lang="en-US" altLang="zh-CN" sz="1800" dirty="0"/>
              <a:t>Donald Knuth</a:t>
            </a:r>
            <a:r>
              <a:rPr lang="zh-CN" altLang="en-US" sz="1800" dirty="0"/>
              <a:t>），</a:t>
            </a:r>
            <a:r>
              <a:rPr lang="en-US" altLang="zh-CN" sz="1800" dirty="0"/>
              <a:t> 1974</a:t>
            </a:r>
            <a:r>
              <a:rPr lang="zh-CN" altLang="en-US" sz="1800" dirty="0"/>
              <a:t>年，</a:t>
            </a:r>
            <a:r>
              <a:rPr lang="zh-CN" altLang="zh-CN" sz="1800" dirty="0"/>
              <a:t>年仅</a:t>
            </a:r>
            <a:r>
              <a:rPr lang="en-US" altLang="zh-CN" sz="1800" dirty="0"/>
              <a:t>36</a:t>
            </a:r>
            <a:r>
              <a:rPr lang="zh-CN" altLang="zh-CN" sz="1800" dirty="0"/>
              <a:t>岁就获得了图灵奖，成为历史上最年轻获奖者 </a:t>
            </a:r>
            <a:r>
              <a:rPr lang="en-US" altLang="zh-CN" sz="1800" dirty="0"/>
              <a:t>• </a:t>
            </a:r>
            <a:r>
              <a:rPr lang="zh-CN" altLang="zh-CN" sz="1800" dirty="0"/>
              <a:t>获奖作品《</a:t>
            </a:r>
            <a:r>
              <a:rPr lang="zh-CN" altLang="zh-CN" sz="1800" dirty="0">
                <a:solidFill>
                  <a:srgbClr val="FF0000"/>
                </a:solidFill>
              </a:rPr>
              <a:t>计算机程序设计艺术</a:t>
            </a:r>
            <a:r>
              <a:rPr lang="zh-CN" altLang="zh-CN" sz="1800" dirty="0"/>
              <a:t>》原计划出七卷，</a:t>
            </a:r>
            <a:r>
              <a:rPr lang="zh-CN" altLang="zh-CN" sz="1800" b="1" dirty="0">
                <a:solidFill>
                  <a:srgbClr val="FF0000"/>
                </a:solidFill>
              </a:rPr>
              <a:t>至今才出到第</a:t>
            </a:r>
            <a:r>
              <a:rPr lang="zh-CN" altLang="zh-CN" b="1" dirty="0">
                <a:solidFill>
                  <a:srgbClr val="FF0000"/>
                </a:solidFill>
              </a:rPr>
              <a:t>四</a:t>
            </a:r>
            <a:r>
              <a:rPr lang="zh-CN" altLang="zh-CN" sz="1800" b="1" dirty="0">
                <a:solidFill>
                  <a:srgbClr val="FF0000"/>
                </a:solidFill>
              </a:rPr>
              <a:t>卷 </a:t>
            </a:r>
            <a:r>
              <a:rPr lang="en-US" altLang="zh-CN" sz="1800" dirty="0"/>
              <a:t>• </a:t>
            </a:r>
            <a:r>
              <a:rPr lang="zh-CN" altLang="zh-CN" sz="1800" dirty="0"/>
              <a:t>高德纳在获图灵奖之后：他宣布从此歇笔了，因为排版工具太差，破坏了这套书的美。</a:t>
            </a:r>
            <a:endParaRPr lang="en-US" altLang="zh-CN" sz="1800" dirty="0"/>
          </a:p>
          <a:p>
            <a:pPr lvl="1" algn="just">
              <a:lnSpc>
                <a:spcPts val="2860"/>
              </a:lnSpc>
              <a:spcAft>
                <a:spcPts val="600"/>
              </a:spcAft>
            </a:pPr>
            <a:r>
              <a:rPr lang="zh-CN" altLang="en-US" sz="1800" dirty="0">
                <a:effectLst/>
              </a:rPr>
              <a:t>高德纳在辍笔期间创造了</a:t>
            </a:r>
            <a:r>
              <a:rPr lang="en" altLang="zh-CN" sz="1800" dirty="0" err="1">
                <a:effectLst/>
              </a:rPr>
              <a:t>TeX</a:t>
            </a:r>
            <a:r>
              <a:rPr lang="en-US" altLang="zh-CN" sz="1800" dirty="0"/>
              <a:t>,</a:t>
            </a:r>
            <a:r>
              <a:rPr lang="zh-CN" altLang="en-US" sz="1800" dirty="0"/>
              <a:t> </a:t>
            </a:r>
            <a:r>
              <a:rPr lang="en" altLang="zh-CN" sz="1800" dirty="0">
                <a:effectLst/>
              </a:rPr>
              <a:t>TEX</a:t>
            </a:r>
            <a:r>
              <a:rPr lang="zh-CN" altLang="en-US" sz="1800" dirty="0">
                <a:effectLst/>
              </a:rPr>
              <a:t>只要载入样式文件</a:t>
            </a:r>
            <a:r>
              <a:rPr lang="en-US" altLang="zh-CN" sz="1800" dirty="0" err="1">
                <a:effectLst/>
              </a:rPr>
              <a:t>cls</a:t>
            </a:r>
            <a:r>
              <a:rPr lang="zh-CN" altLang="en-US" sz="1800" dirty="0">
                <a:effectLst/>
              </a:rPr>
              <a:t>，排版就自动完成了 </a:t>
            </a:r>
            <a:endParaRPr lang="en-US" altLang="zh-CN" sz="1800" dirty="0">
              <a:effectLst/>
            </a:endParaRPr>
          </a:p>
          <a:p>
            <a:pPr lvl="1" algn="just">
              <a:lnSpc>
                <a:spcPts val="2860"/>
              </a:lnSpc>
              <a:spcAft>
                <a:spcPts val="600"/>
              </a:spcAft>
            </a:pPr>
            <a:r>
              <a:rPr lang="en" altLang="zh-CN" sz="1800" dirty="0">
                <a:effectLst/>
              </a:rPr>
              <a:t>TEX</a:t>
            </a:r>
            <a:r>
              <a:rPr lang="zh-CN" altLang="en-US" sz="1800" dirty="0">
                <a:effectLst/>
              </a:rPr>
              <a:t>是一场出版界的革命，直到现在仍是全球学术排版的不二规范</a:t>
            </a:r>
          </a:p>
          <a:p>
            <a:pPr lvl="1" algn="just">
              <a:lnSpc>
                <a:spcPts val="2860"/>
              </a:lnSpc>
              <a:spcAft>
                <a:spcPts val="600"/>
              </a:spcAft>
            </a:pPr>
            <a:r>
              <a:rPr lang="en" altLang="zh-CN" sz="1800" dirty="0">
                <a:effectLst/>
              </a:rPr>
              <a:t>TEX</a:t>
            </a:r>
            <a:r>
              <a:rPr lang="zh-CN" altLang="en-US" sz="1800" dirty="0">
                <a:effectLst/>
              </a:rPr>
              <a:t>作为一个软件产品，它的版本号从</a:t>
            </a:r>
            <a:r>
              <a:rPr lang="en-US" altLang="zh-CN" sz="1800" dirty="0">
                <a:effectLst/>
              </a:rPr>
              <a:t>3</a:t>
            </a:r>
            <a:r>
              <a:rPr lang="zh-CN" altLang="en-US" sz="1800" dirty="0">
                <a:effectLst/>
              </a:rPr>
              <a:t>开始，不断逼近圆周率</a:t>
            </a:r>
            <a:r>
              <a:rPr lang="en-US" altLang="zh-CN" sz="1800" dirty="0">
                <a:effectLst/>
              </a:rPr>
              <a:t>(</a:t>
            </a:r>
            <a:r>
              <a:rPr lang="zh-CN" altLang="en-US" sz="1800" dirty="0">
                <a:effectLst/>
              </a:rPr>
              <a:t>目前最新版本是 </a:t>
            </a:r>
            <a:r>
              <a:rPr lang="en-US" altLang="zh-CN" sz="1800" dirty="0">
                <a:effectLst/>
              </a:rPr>
              <a:t>3.1415926)</a:t>
            </a:r>
          </a:p>
          <a:p>
            <a:pPr lvl="1" algn="just"/>
            <a:endParaRPr lang="zh-CN" altLang="en-US" sz="1800" dirty="0">
              <a:effectLst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B73BA-6D33-CA55-E1F9-622E190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49398D-CFEE-018C-8B43-3C88EA3C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</a:t>
            </a:fld>
            <a:endParaRPr lang="en-US" altLang="zh-CN"/>
          </a:p>
        </p:txBody>
      </p:sp>
      <p:pic>
        <p:nvPicPr>
          <p:cNvPr id="8" name="Picture 83">
            <a:extLst>
              <a:ext uri="{FF2B5EF4-FFF2-40B4-BE49-F238E27FC236}">
                <a16:creationId xmlns:a16="http://schemas.microsoft.com/office/drawing/2014/main" id="{D2F15430-0599-E783-1CEB-F2D0C8A091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72200" y="11270"/>
            <a:ext cx="1440160" cy="18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0965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5949BB-3AF6-422D-AADC-42BE8D36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其它参考资料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7907E-EE5A-FD64-A584-0A9387E06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zh-CN" altLang="en-US" dirty="0"/>
              <a:t>推荐：</a:t>
            </a:r>
            <a:endParaRPr kumimoji="1"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b="0" i="0" dirty="0">
                <a:solidFill>
                  <a:srgbClr val="81899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en" altLang="zh-CN" b="0" i="0" dirty="0">
                <a:solidFill>
                  <a:srgbClr val="81899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LaTeX2e </a:t>
            </a:r>
            <a:r>
              <a:rPr lang="zh-CN" altLang="en-US" b="0" i="0" dirty="0">
                <a:solidFill>
                  <a:srgbClr val="81899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完全学习</a:t>
            </a:r>
            <a:r>
              <a:rPr kumimoji="1" lang="zh-CN" altLang="en-US" b="0" i="0" dirty="0">
                <a:solidFill>
                  <a:srgbClr val="81899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手册</a:t>
            </a:r>
            <a:r>
              <a:rPr kumimoji="1" lang="en-US" altLang="zh-CN" dirty="0">
                <a:solidFill>
                  <a:srgbClr val="81899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》==》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>
                <a:solidFill>
                  <a:srgbClr val="81899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Online: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49262" lvl="1" indent="0">
              <a:lnSpc>
                <a:spcPct val="150000"/>
              </a:lnSpc>
              <a:buNone/>
            </a:pPr>
            <a:br>
              <a:rPr lang="en" altLang="zh-CN" b="0" i="0" dirty="0">
                <a:solidFill>
                  <a:srgbClr val="464646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" altLang="zh-CN" b="0" i="0" dirty="0">
              <a:solidFill>
                <a:srgbClr val="464646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9D7288-63A4-6725-382A-84ED6D16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6C5870D-292B-56A4-D244-2604A05B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20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F4BBF9-3BB5-2CF4-BAD5-C4C34267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62" y="1480440"/>
            <a:ext cx="1778000" cy="177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C81F7D-0F4B-DD2F-1F1E-CDBF418B0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91" y="3572669"/>
            <a:ext cx="569374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0559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FA4ABC-CA18-B870-FDD8-420C52E7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高效神器推荐</a:t>
            </a:r>
            <a:r>
              <a:rPr kumimoji="1" lang="en-US" altLang="zh-CN" dirty="0"/>
              <a:t>——</a:t>
            </a:r>
            <a:r>
              <a:rPr kumimoji="1" lang="en" altLang="zh-CN" dirty="0">
                <a:hlinkClick r:id="rId2"/>
              </a:rPr>
              <a:t>Overleaf</a:t>
            </a:r>
            <a:r>
              <a:rPr kumimoji="1" lang="en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EDE03A-8B34-3DCC-DD91-AB49EB3A6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4E7277-12EB-4CAF-0C2D-567F45C4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9CE8BD-0162-42BC-7D22-FF4DB0FE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21</a:t>
            </a:fld>
            <a:endParaRPr lang="en-US" altLang="zh-CN"/>
          </a:p>
        </p:txBody>
      </p:sp>
      <p:pic>
        <p:nvPicPr>
          <p:cNvPr id="6" name="Picture 754">
            <a:extLst>
              <a:ext uri="{FF2B5EF4-FFF2-40B4-BE49-F238E27FC236}">
                <a16:creationId xmlns:a16="http://schemas.microsoft.com/office/drawing/2014/main" id="{0EF3E72F-4E0A-D9F6-5E13-DB5C1E6757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1297219"/>
            <a:ext cx="7296293" cy="46748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5FE01CD-2E86-636A-329D-5839C87752B7}"/>
              </a:ext>
            </a:extLst>
          </p:cNvPr>
          <p:cNvSpPr txBox="1"/>
          <p:nvPr/>
        </p:nvSpPr>
        <p:spPr>
          <a:xfrm>
            <a:off x="2699792" y="617061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hlinkClick r:id="rId2"/>
              </a:rPr>
              <a:t>https://www.overleaf.com/</a:t>
            </a:r>
            <a:r>
              <a:rPr lang="zh-CN" altLang="en-US" sz="2800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3004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FA4ABC-CA18-B870-FDD8-420C52E7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高效神器推荐</a:t>
            </a:r>
            <a:r>
              <a:rPr kumimoji="1" lang="en-US" altLang="zh-CN" dirty="0"/>
              <a:t>——</a:t>
            </a:r>
            <a:r>
              <a:rPr kumimoji="1" lang="en" altLang="zh-CN" dirty="0"/>
              <a:t>Overleaf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EDE03A-8B34-3DCC-DD91-AB49EB3A6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1232694"/>
            <a:ext cx="8142287" cy="439261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0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黑体" panose="02010609060101010101" pitchFamily="49" charset="-122"/>
                <a:cs typeface="黑体" panose="02010609060101010101" pitchFamily="49" charset="-122"/>
              </a:rPr>
              <a:t>神奇之处：</a:t>
            </a:r>
            <a:endParaRPr lang="en-US" altLang="zh-CN" sz="2400" kern="100" dirty="0">
              <a:solidFill>
                <a:srgbClr val="0000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  <a:p>
            <a:pPr marL="441325" lvl="1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黑体" panose="02010609060101010101" pitchFamily="49" charset="-122"/>
                <a:cs typeface="黑体" panose="02010609060101010101" pitchFamily="49" charset="-122"/>
              </a:rPr>
              <a:t>一、免安装，免配置：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黑体" panose="02010609060101010101" pitchFamily="49" charset="-122"/>
                <a:cs typeface="黑体" panose="02010609060101010101" pitchFamily="49" charset="-122"/>
              </a:rPr>
              <a:t>因为是在线编辑器，不用安装任何 </a:t>
            </a:r>
            <a:r>
              <a:rPr lang="en-US" altLang="zh-CN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latex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黑体" panose="02010609060101010101" pitchFamily="49" charset="-122"/>
                <a:cs typeface="黑体" panose="02010609060101010101" pitchFamily="49" charset="-122"/>
              </a:rPr>
              <a:t>相关软件，省去了不少麻烦</a:t>
            </a:r>
            <a:endParaRPr lang="en-US" altLang="zh-CN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41325" lvl="1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二、包罗万象，</a:t>
            </a:r>
            <a:r>
              <a:rPr lang="en-US" altLang="zh-CN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package </a:t>
            </a:r>
            <a:r>
              <a:rPr lang="zh-CN" altLang="zh-CN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全收录：</a:t>
            </a:r>
            <a:r>
              <a:rPr lang="zh-CN" altLang="zh-CN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什么</a:t>
            </a:r>
            <a:r>
              <a:rPr lang="en-US" altLang="zh-CN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package</a:t>
            </a:r>
            <a:r>
              <a:rPr lang="zh-CN" altLang="zh-CN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都有，只需要使用</a:t>
            </a:r>
            <a:r>
              <a:rPr lang="en-US" altLang="zh-CN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00B0F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\</a:t>
            </a:r>
            <a:r>
              <a:rPr lang="en-US" altLang="zh-CN" dirty="0" err="1">
                <a:solidFill>
                  <a:srgbClr val="00B0F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usepackage</a:t>
            </a:r>
            <a:r>
              <a:rPr lang="en-US" altLang="zh-CN" dirty="0">
                <a:solidFill>
                  <a:srgbClr val="00B0F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</a:t>
            </a:r>
            <a:r>
              <a:rPr lang="zh-CN" altLang="zh-CN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命令就可以使用。一站在手，快乐都有它的神奇之处</a:t>
            </a:r>
            <a:r>
              <a:rPr lang="zh-CN" altLang="zh-CN" dirty="0">
                <a:effectLst/>
              </a:rPr>
              <a:t> </a:t>
            </a:r>
            <a:endParaRPr lang="zh-CN" altLang="zh-CN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1325" lvl="1" indent="0">
              <a:buNone/>
            </a:pPr>
            <a:r>
              <a:rPr lang="zh-CN" altLang="zh-CN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三、多人协作</a:t>
            </a:r>
            <a:r>
              <a:rPr lang="zh-CN" altLang="zh-CN" dirty="0">
                <a:effectLst/>
              </a:rPr>
              <a:t> </a:t>
            </a:r>
            <a:r>
              <a:rPr lang="en-US" altLang="zh-CN" dirty="0">
                <a:effectLst/>
              </a:rPr>
              <a:t>:</a:t>
            </a:r>
            <a:r>
              <a:rPr lang="zh-CN" altLang="zh-CN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只需要添加为合作者</a:t>
            </a:r>
            <a:r>
              <a:rPr lang="en-US" altLang="zh-CN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zh-CN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就可以协同编辑</a:t>
            </a:r>
            <a:endParaRPr lang="en-US" altLang="zh-CN" dirty="0"/>
          </a:p>
          <a:p>
            <a:pPr marL="441325" lvl="1" indent="0">
              <a:buNone/>
            </a:pPr>
            <a:r>
              <a:rPr lang="zh-CN" altLang="en-US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例如：</a:t>
            </a:r>
            <a:r>
              <a:rPr lang="zh-CN" altLang="zh-CN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添加导师为合作者，就可以协同编辑</a:t>
            </a:r>
          </a:p>
          <a:p>
            <a:pPr marL="441325" lvl="1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4E7277-12EB-4CAF-0C2D-567F45C4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9CE8BD-0162-42BC-7D22-FF4DB0FE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528435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CF8D68-393D-C559-A5DA-D75AFDF4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学习使用</a:t>
            </a:r>
            <a:r>
              <a:rPr kumimoji="1" lang="en-US" altLang="zh-CN" dirty="0"/>
              <a:t>Overleaf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C074D9-8E4E-A09E-45BB-8480B67A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435479-A00B-11E8-65C7-C542C845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23</a:t>
            </a:fld>
            <a:endParaRPr lang="en-US" altLang="zh-CN"/>
          </a:p>
        </p:txBody>
      </p:sp>
      <p:grpSp>
        <p:nvGrpSpPr>
          <p:cNvPr id="6" name="Group 6218">
            <a:extLst>
              <a:ext uri="{FF2B5EF4-FFF2-40B4-BE49-F238E27FC236}">
                <a16:creationId xmlns:a16="http://schemas.microsoft.com/office/drawing/2014/main" id="{E4736866-A9DE-B035-47EA-1FDEEBF55248}"/>
              </a:ext>
            </a:extLst>
          </p:cNvPr>
          <p:cNvGrpSpPr/>
          <p:nvPr/>
        </p:nvGrpSpPr>
        <p:grpSpPr>
          <a:xfrm>
            <a:off x="539552" y="1268760"/>
            <a:ext cx="4470648" cy="4823295"/>
            <a:chOff x="0" y="0"/>
            <a:chExt cx="4759452" cy="5376672"/>
          </a:xfrm>
        </p:grpSpPr>
        <p:pic>
          <p:nvPicPr>
            <p:cNvPr id="7" name="Picture 892">
              <a:extLst>
                <a:ext uri="{FF2B5EF4-FFF2-40B4-BE49-F238E27FC236}">
                  <a16:creationId xmlns:a16="http://schemas.microsoft.com/office/drawing/2014/main" id="{138C60D1-85C2-D822-FD16-7ADBC920D48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697480" cy="1001268"/>
            </a:xfrm>
            <a:prstGeom prst="rect">
              <a:avLst/>
            </a:prstGeom>
          </p:spPr>
        </p:pic>
        <p:pic>
          <p:nvPicPr>
            <p:cNvPr id="8" name="Picture 894">
              <a:extLst>
                <a:ext uri="{FF2B5EF4-FFF2-40B4-BE49-F238E27FC236}">
                  <a16:creationId xmlns:a16="http://schemas.microsoft.com/office/drawing/2014/main" id="{8EA29339-3279-6278-1053-38F2FDE90E9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79704" y="1240536"/>
              <a:ext cx="4079748" cy="4136136"/>
            </a:xfrm>
            <a:prstGeom prst="rect">
              <a:avLst/>
            </a:prstGeom>
          </p:spPr>
        </p:pic>
      </p:grpSp>
      <p:pic>
        <p:nvPicPr>
          <p:cNvPr id="9" name="Picture 896">
            <a:extLst>
              <a:ext uri="{FF2B5EF4-FFF2-40B4-BE49-F238E27FC236}">
                <a16:creationId xmlns:a16="http://schemas.microsoft.com/office/drawing/2014/main" id="{FEA969BC-8739-8E29-705B-A8E65AEB4E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84780" y="2996952"/>
            <a:ext cx="3832189" cy="2952328"/>
          </a:xfrm>
          <a:prstGeom prst="rect">
            <a:avLst/>
          </a:prstGeom>
        </p:spPr>
      </p:pic>
      <p:sp>
        <p:nvSpPr>
          <p:cNvPr id="11" name="文本框 10">
            <a:hlinkClick r:id="rId6"/>
            <a:extLst>
              <a:ext uri="{FF2B5EF4-FFF2-40B4-BE49-F238E27FC236}">
                <a16:creationId xmlns:a16="http://schemas.microsoft.com/office/drawing/2014/main" id="{F9A62223-58E1-08E2-5E3D-C805F29C9857}"/>
              </a:ext>
            </a:extLst>
          </p:cNvPr>
          <p:cNvSpPr txBox="1"/>
          <p:nvPr/>
        </p:nvSpPr>
        <p:spPr>
          <a:xfrm>
            <a:off x="3563888" y="15344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66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LaTeX in 30 minutes:</a:t>
            </a:r>
            <a:r>
              <a:rPr lang="zh-CN" altLang="zh-CN" dirty="0">
                <a:effectLst/>
              </a:rPr>
              <a:t> 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BDC1F4E-2824-6E97-A4E0-0ED28BCD9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0921" y="1340768"/>
            <a:ext cx="1439094" cy="188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122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6844DF-AD2C-FB9D-D718-E4624072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其他工具：</a:t>
            </a:r>
            <a:r>
              <a:rPr kumimoji="1" lang="en-US" altLang="zh-CN" dirty="0"/>
              <a:t>1.</a:t>
            </a:r>
            <a:r>
              <a:rPr kumimoji="1" lang="zh-CN" altLang="en-US" dirty="0"/>
              <a:t> 英文编辑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587385-6FE2-298D-B776-EB5A159E6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英文修改工具：</a:t>
            </a:r>
            <a:r>
              <a:rPr kumimoji="1" lang="zh-CN" altLang="en-US" dirty="0">
                <a:hlinkClick r:id="rId2"/>
              </a:rPr>
              <a:t> </a:t>
            </a:r>
            <a:r>
              <a:rPr kumimoji="1" lang="en-US" altLang="zh-CN" dirty="0">
                <a:hlinkClick r:id="rId2"/>
              </a:rPr>
              <a:t>Grammarly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9BBDA0-2E16-653F-F1F5-09C79AAF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07A722-482E-BD5B-9836-56616CAF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24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95AB386-8EC5-D4A0-C1AE-A5CEC6BEC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60848"/>
            <a:ext cx="77724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8257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D02199-B2A9-8AD4-0CD9-E3D1F4F4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抄袭检查 </a:t>
            </a:r>
            <a:r>
              <a:rPr kumimoji="1" lang="en-US" altLang="zh-CN" dirty="0"/>
              <a:t>Grammarly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D19A0D-A6DA-CB10-05EF-6E88EAB57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F49D27-0FFB-C48F-2513-FF722554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BAA07A-D98F-C961-8C22-15162524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25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310FA2-BC9C-C715-09D4-39AFDD823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532447"/>
            <a:ext cx="7772400" cy="43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1124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D5C02-0031-E7CD-29D8-4FF84F35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2.</a:t>
            </a:r>
            <a:r>
              <a:rPr kumimoji="1" lang="zh-CN" altLang="en-US" dirty="0"/>
              <a:t> 绘图工具</a:t>
            </a:r>
            <a:r>
              <a:rPr kumimoji="1" lang="en-US" altLang="zh-CN" dirty="0"/>
              <a:t>——</a:t>
            </a:r>
            <a:r>
              <a:rPr kumimoji="1" lang="zh-CN" altLang="en-US" dirty="0"/>
              <a:t> </a:t>
            </a:r>
            <a:r>
              <a:rPr kumimoji="1" lang="en-US" altLang="zh-CN" dirty="0"/>
              <a:t>OmniGraffle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2C8942-DC2F-ECF7-62E4-5ADFA8360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E8D1B-19C2-A15A-C8AB-D0AAE6F8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25F2EE-308C-5868-FA8D-F38C9E00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26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D98D9F-77A0-6E26-01C4-6937882F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0377"/>
            <a:ext cx="7772400" cy="53728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B90CD3-6E06-C556-7BB5-EF800E0CF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39005"/>
            <a:ext cx="762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605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F1F9-1341-ECF6-636D-EB656EF7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3.</a:t>
            </a:r>
            <a:r>
              <a:rPr kumimoji="1" lang="zh-CN" altLang="en-US" dirty="0"/>
              <a:t> 代码生成 </a:t>
            </a:r>
            <a:r>
              <a:rPr kumimoji="1" lang="en-US" altLang="zh-CN" dirty="0"/>
              <a:t>——</a:t>
            </a:r>
            <a:r>
              <a:rPr kumimoji="1" lang="zh-CN" altLang="en-US" dirty="0"/>
              <a:t> 实验结果图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93286B-5C9F-F299-7F63-65224D913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</a:t>
            </a:r>
            <a:r>
              <a:rPr kumimoji="1" lang="zh-CN" altLang="en-US" dirty="0"/>
              <a:t> 语言程序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Python</a:t>
            </a:r>
            <a:r>
              <a:rPr kumimoji="1" lang="zh-CN" altLang="en-US" dirty="0"/>
              <a:t>语言程序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CA8AE5-69D2-F986-0432-5C20AAB4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F20841-9988-D1AE-BED2-2D94EE7D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27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BAAC70-3514-6A1B-0BF1-13EE84B5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484313"/>
            <a:ext cx="4297093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102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C9F2D-B875-0B4D-7C68-7DEB7B7B9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31F213-A5E6-4F17-A1C6-76728AA2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4.</a:t>
            </a:r>
            <a:r>
              <a:rPr kumimoji="1" lang="zh-CN" altLang="en-US" dirty="0"/>
              <a:t> 基于语义的英文润色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1BC37A-8109-8767-84CA-F75A2BC51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kumimoji="1" lang="en-US" altLang="zh-CN" dirty="0"/>
              <a:t>ChatGPT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/>
              <a:t>Monica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/>
              <a:t>Gemini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CA8873-EC07-88BB-7429-7926D815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113591-DECC-2025-0323-2A04FE51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28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E662F9-2B56-67A1-3A22-284476921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700808"/>
            <a:ext cx="5470376" cy="27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11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53A4A-6196-CE67-F475-DC80CAF4B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6B49D0-790B-DD0E-BADF-43A1E0F3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4.</a:t>
            </a:r>
            <a:r>
              <a:rPr kumimoji="1" lang="zh-CN" altLang="en-US" dirty="0"/>
              <a:t> 基于语义的英文润色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5E3DAA-3C5F-A207-7D6A-5BB70A4DE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kumimoji="1" lang="en-US" altLang="zh-CN" dirty="0"/>
              <a:t>ChatGPT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/>
              <a:t>Monica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/>
              <a:t>Gemini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DEE-864B-6E51-0E4D-3FD98B9D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D13072-2B1C-F61D-8AAF-055BDB4E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29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D6E7F6-1948-CB77-4150-0F833DC5D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2" y="1340767"/>
            <a:ext cx="8803566" cy="43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73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0C8B0-C051-E682-736D-63C2D941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旧闻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6C0C93-F691-1858-886D-AE2E4A5FC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sz="2400" b="1" i="0" dirty="0">
                <a:solidFill>
                  <a:srgbClr val="000000"/>
                </a:solidFill>
                <a:effectLst/>
                <a:latin typeface="MicrosoftYaHei-Bold"/>
              </a:rPr>
              <a:t>2022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YaHei-Bold"/>
              </a:rPr>
              <a:t>年，</a:t>
            </a:r>
            <a:r>
              <a:rPr lang="en-US" altLang="zh-CN" sz="2400" b="1" i="0" dirty="0">
                <a:solidFill>
                  <a:srgbClr val="000000"/>
                </a:solidFill>
                <a:effectLst/>
                <a:latin typeface="MicrosoftYaHei-Bold"/>
              </a:rPr>
              <a:t>《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YaHei-Bold"/>
              </a:rPr>
              <a:t>计算机程序设计艺术：卷</a:t>
            </a:r>
            <a:r>
              <a:rPr lang="en-US" altLang="zh-CN" sz="2400" b="1" i="0" dirty="0">
                <a:solidFill>
                  <a:srgbClr val="000000"/>
                </a:solidFill>
                <a:effectLst/>
                <a:latin typeface="MicrosoftYaHei-Bold"/>
              </a:rPr>
              <a:t>4</a:t>
            </a:r>
            <a:r>
              <a:rPr lang="en" altLang="zh-CN" sz="2400" b="1" i="0" dirty="0">
                <a:solidFill>
                  <a:srgbClr val="000000"/>
                </a:solidFill>
                <a:effectLst/>
                <a:latin typeface="MicrosoftYaHei-Bold"/>
              </a:rPr>
              <a:t>B》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YaHei-Bold"/>
              </a:rPr>
              <a:t>终于出版</a:t>
            </a:r>
            <a:endParaRPr lang="en-US" altLang="zh-CN" sz="2400" b="1" i="0" dirty="0">
              <a:solidFill>
                <a:srgbClr val="000000"/>
              </a:solidFill>
              <a:effectLst/>
              <a:latin typeface="MicrosoftYaHei-Bold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YaHei-Bold"/>
              </a:rPr>
              <a:t>此时，高德纳</a:t>
            </a:r>
            <a:r>
              <a:rPr lang="en-US" altLang="zh-CN" sz="2400" b="1" i="0" dirty="0">
                <a:solidFill>
                  <a:srgbClr val="000000"/>
                </a:solidFill>
                <a:effectLst/>
                <a:latin typeface="MicrosoftYaHei-Bold"/>
              </a:rPr>
              <a:t> 84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YaHei-Bold"/>
              </a:rPr>
              <a:t>岁</a:t>
            </a:r>
            <a:endParaRPr lang="en-US" altLang="zh-CN" sz="2400" b="1" i="0" dirty="0">
              <a:solidFill>
                <a:srgbClr val="000000"/>
              </a:solidFill>
              <a:effectLst/>
              <a:latin typeface="MicrosoftYaHei-Bold"/>
            </a:endParaRPr>
          </a:p>
          <a:p>
            <a:pPr>
              <a:lnSpc>
                <a:spcPct val="200000"/>
              </a:lnSpc>
            </a:pPr>
            <a:endParaRPr lang="en-US" altLang="zh-CN" sz="2400" b="1" dirty="0">
              <a:solidFill>
                <a:srgbClr val="000000"/>
              </a:solidFill>
              <a:latin typeface="MicrosoftYaHei-Bold"/>
            </a:endParaRPr>
          </a:p>
          <a:p>
            <a:pPr>
              <a:lnSpc>
                <a:spcPct val="200000"/>
              </a:lnSpc>
            </a:pPr>
            <a:r>
              <a:rPr lang="en-US" altLang="zh-CN" sz="1600" b="0" i="0" dirty="0">
                <a:solidFill>
                  <a:srgbClr val="000000"/>
                </a:solidFill>
                <a:effectLst/>
                <a:latin typeface="-apple-system-font"/>
              </a:rPr>
              <a:t>2021 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-apple-system-font"/>
              </a:rPr>
              <a:t>年，高德纳在接受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-apple-system-font"/>
              </a:rPr>
              <a:t>《Quanta Magazine》</a:t>
            </a:r>
          </a:p>
          <a:p>
            <a:pPr marL="441325" lvl="1" indent="0">
              <a:lnSpc>
                <a:spcPct val="200000"/>
              </a:lnSpc>
              <a:buNone/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-apple-system-font"/>
              </a:rPr>
              <a:t>专访时说到：「我平均每周写 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-apple-system-font"/>
              </a:rPr>
              <a:t>5 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-apple-system-font"/>
              </a:rPr>
              <a:t>个新程序。</a:t>
            </a:r>
            <a:endParaRPr lang="en-US" altLang="zh-CN" sz="1600" b="0" i="0" dirty="0">
              <a:solidFill>
                <a:srgbClr val="000000"/>
              </a:solidFill>
              <a:effectLst/>
              <a:latin typeface="-apple-system-font"/>
            </a:endParaRPr>
          </a:p>
          <a:p>
            <a:pPr marL="441325" lvl="1" indent="0">
              <a:lnSpc>
                <a:spcPct val="200000"/>
              </a:lnSpc>
              <a:buNone/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-apple-system-font"/>
              </a:rPr>
              <a:t>诗人必须写诗，而我必须写计算机程序。」</a:t>
            </a:r>
            <a:endParaRPr lang="zh-CN" altLang="en-US" sz="2800" b="1" i="0" dirty="0">
              <a:solidFill>
                <a:srgbClr val="000000"/>
              </a:solidFill>
              <a:effectLst/>
              <a:latin typeface="MicrosoftYaHei-Bold"/>
            </a:endParaRPr>
          </a:p>
          <a:p>
            <a:pPr>
              <a:lnSpc>
                <a:spcPct val="200000"/>
              </a:lnSpc>
            </a:pPr>
            <a:endParaRPr kumimoji="1"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9404F6-1CE6-EFEC-DF01-2B5F2C40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83DE44-D721-54CD-40B7-DADDC83C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</a:t>
            </a:fld>
            <a:endParaRPr lang="en-US" altLang="zh-C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38A54E-7CDF-11CE-F7CE-0BC3FC31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300" y="2301469"/>
            <a:ext cx="2538338" cy="371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3851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5592DB-8263-A64B-89D3-831F8C8FED6D}"/>
              </a:ext>
            </a:extLst>
          </p:cNvPr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1563C905-D715-4812-8617-3018078E83BC}" type="datetime1">
              <a:rPr lang="en-US" smtClean="0"/>
              <a:pPr>
                <a:defRPr/>
              </a:pPr>
              <a:t>10/8/25</a:t>
            </a:fld>
            <a:endParaRPr lang="en-US" dirty="0"/>
          </a:p>
        </p:txBody>
      </p:sp>
      <p:sp>
        <p:nvSpPr>
          <p:cNvPr id="80898" name="灯片编号占位符 4">
            <a:extLst>
              <a:ext uri="{FF2B5EF4-FFF2-40B4-BE49-F238E27FC236}">
                <a16:creationId xmlns:a16="http://schemas.microsoft.com/office/drawing/2014/main" id="{C521E95A-0714-0648-8C69-2FBA90E0E5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80899" name="图片 5">
            <a:extLst>
              <a:ext uri="{FF2B5EF4-FFF2-40B4-BE49-F238E27FC236}">
                <a16:creationId xmlns:a16="http://schemas.microsoft.com/office/drawing/2014/main" id="{9630DDFF-F4B2-294B-A1B1-F42D6ADC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46188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矩形 10">
            <a:extLst>
              <a:ext uri="{FF2B5EF4-FFF2-40B4-BE49-F238E27FC236}">
                <a16:creationId xmlns:a16="http://schemas.microsoft.com/office/drawing/2014/main" id="{2A945490-1599-5140-B15B-2F104225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" y="285751"/>
            <a:ext cx="9067801" cy="35480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4C5AE1-B254-E947-A35D-8564BA029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50" y="400071"/>
            <a:ext cx="8809650" cy="324495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182420-9D4F-C14F-936C-54E11758B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91" y="400071"/>
            <a:ext cx="8809650" cy="26336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58371" name="任意形状 11">
            <a:extLst>
              <a:ext uri="{FF2B5EF4-FFF2-40B4-BE49-F238E27FC236}">
                <a16:creationId xmlns:a16="http://schemas.microsoft.com/office/drawing/2014/main" id="{2DA633E8-DAB3-D749-A4EE-04F805E985B8}"/>
              </a:ext>
            </a:extLst>
          </p:cNvPr>
          <p:cNvSpPr>
            <a:spLocks/>
          </p:cNvSpPr>
          <p:nvPr/>
        </p:nvSpPr>
        <p:spPr bwMode="auto">
          <a:xfrm>
            <a:off x="0" y="11907"/>
            <a:ext cx="9144000" cy="4095750"/>
          </a:xfrm>
          <a:custGeom>
            <a:avLst/>
            <a:gdLst>
              <a:gd name="T0" fmla="*/ 7943102 w 9144000"/>
              <a:gd name="T1" fmla="*/ 1397555 h 2185516"/>
              <a:gd name="T2" fmla="*/ 2795717 w 9144000"/>
              <a:gd name="T3" fmla="*/ 1279740 h 2185516"/>
              <a:gd name="T4" fmla="*/ 2791916 w 9144000"/>
              <a:gd name="T5" fmla="*/ 1134055 h 2185516"/>
              <a:gd name="T6" fmla="*/ 6364590 w 9144000"/>
              <a:gd name="T7" fmla="*/ 1311411 h 2185516"/>
              <a:gd name="T8" fmla="*/ 2676635 w 9144000"/>
              <a:gd name="T9" fmla="*/ 828750 h 2185516"/>
              <a:gd name="T10" fmla="*/ 2594291 w 9144000"/>
              <a:gd name="T11" fmla="*/ 1001039 h 2185516"/>
              <a:gd name="T12" fmla="*/ 2864125 w 9144000"/>
              <a:gd name="T13" fmla="*/ 995971 h 2185516"/>
              <a:gd name="T14" fmla="*/ 2463808 w 9144000"/>
              <a:gd name="T15" fmla="*/ 1300009 h 2185516"/>
              <a:gd name="T16" fmla="*/ 2979406 w 9144000"/>
              <a:gd name="T17" fmla="*/ 1411490 h 2185516"/>
              <a:gd name="T18" fmla="*/ 2993341 w 9144000"/>
              <a:gd name="T19" fmla="*/ 983303 h 2185516"/>
              <a:gd name="T20" fmla="*/ 6781166 w 9144000"/>
              <a:gd name="T21" fmla="*/ 906027 h 2185516"/>
              <a:gd name="T22" fmla="*/ 6877445 w 9144000"/>
              <a:gd name="T23" fmla="*/ 1357016 h 2185516"/>
              <a:gd name="T24" fmla="*/ 7256226 w 9144000"/>
              <a:gd name="T25" fmla="*/ 1349415 h 2185516"/>
              <a:gd name="T26" fmla="*/ 7227089 w 9144000"/>
              <a:gd name="T27" fmla="*/ 1026375 h 2185516"/>
              <a:gd name="T28" fmla="*/ 7181483 w 9144000"/>
              <a:gd name="T29" fmla="*/ 826217 h 2185516"/>
              <a:gd name="T30" fmla="*/ 7106741 w 9144000"/>
              <a:gd name="T31" fmla="*/ 1117586 h 2185516"/>
              <a:gd name="T32" fmla="*/ 6900248 w 9144000"/>
              <a:gd name="T33" fmla="*/ 1028909 h 2185516"/>
              <a:gd name="T34" fmla="*/ 6872378 w 9144000"/>
              <a:gd name="T35" fmla="*/ 821149 h 2185516"/>
              <a:gd name="T36" fmla="*/ 6163166 w 9144000"/>
              <a:gd name="T37" fmla="*/ 1338014 h 2185516"/>
              <a:gd name="T38" fmla="*/ 6581218 w 9144000"/>
              <a:gd name="T39" fmla="*/ 892092 h 2185516"/>
              <a:gd name="T40" fmla="*/ 3173068 w 9144000"/>
              <a:gd name="T41" fmla="*/ 1073248 h 2185516"/>
              <a:gd name="T42" fmla="*/ 3232609 w 9144000"/>
              <a:gd name="T43" fmla="*/ 1397555 h 2185516"/>
              <a:gd name="T44" fmla="*/ 3306085 w 9144000"/>
              <a:gd name="T45" fmla="*/ 1158125 h 2185516"/>
              <a:gd name="T46" fmla="*/ 3564517 w 9144000"/>
              <a:gd name="T47" fmla="*/ 1090983 h 2185516"/>
              <a:gd name="T48" fmla="*/ 3586053 w 9144000"/>
              <a:gd name="T49" fmla="*/ 1397555 h 2185516"/>
              <a:gd name="T50" fmla="*/ 3644327 w 9144000"/>
              <a:gd name="T51" fmla="*/ 907293 h 2185516"/>
              <a:gd name="T52" fmla="*/ 3303551 w 9144000"/>
              <a:gd name="T53" fmla="*/ 899693 h 2185516"/>
              <a:gd name="T54" fmla="*/ 7893696 w 9144000"/>
              <a:gd name="T55" fmla="*/ 871822 h 2185516"/>
              <a:gd name="T56" fmla="*/ 7974773 w 9144000"/>
              <a:gd name="T57" fmla="*/ 1169526 h 2185516"/>
              <a:gd name="T58" fmla="*/ 8059650 w 9144000"/>
              <a:gd name="T59" fmla="*/ 652662 h 2185516"/>
              <a:gd name="T60" fmla="*/ 3933611 w 9144000"/>
              <a:gd name="T61" fmla="*/ 514578 h 2185516"/>
              <a:gd name="T62" fmla="*/ 3857602 w 9144000"/>
              <a:gd name="T63" fmla="*/ 684332 h 2185516"/>
              <a:gd name="T64" fmla="*/ 3936145 w 9144000"/>
              <a:gd name="T65" fmla="*/ 1389954 h 2185516"/>
              <a:gd name="T66" fmla="*/ 3974149 w 9144000"/>
              <a:gd name="T67" fmla="*/ 1251870 h 2185516"/>
              <a:gd name="T68" fmla="*/ 4411204 w 9144000"/>
              <a:gd name="T69" fmla="*/ 1338014 h 2185516"/>
              <a:gd name="T70" fmla="*/ 4342795 w 9144000"/>
              <a:gd name="T71" fmla="*/ 879423 h 2185516"/>
              <a:gd name="T72" fmla="*/ 3983017 w 9144000"/>
              <a:gd name="T73" fmla="*/ 743873 h 2185516"/>
              <a:gd name="T74" fmla="*/ 1586641 w 9144000"/>
              <a:gd name="T75" fmla="*/ 501909 h 2185516"/>
              <a:gd name="T76" fmla="*/ 1014036 w 9144000"/>
              <a:gd name="T77" fmla="*/ 561450 h 2185516"/>
              <a:gd name="T78" fmla="*/ 1025438 w 9144000"/>
              <a:gd name="T79" fmla="*/ 672931 h 2185516"/>
              <a:gd name="T80" fmla="*/ 1236998 w 9144000"/>
              <a:gd name="T81" fmla="*/ 1350682 h 2185516"/>
              <a:gd name="T82" fmla="*/ 1381416 w 9144000"/>
              <a:gd name="T83" fmla="*/ 1306343 h 2185516"/>
              <a:gd name="T84" fmla="*/ 1653783 w 9144000"/>
              <a:gd name="T85" fmla="*/ 600722 h 2185516"/>
              <a:gd name="T86" fmla="*/ 5858537 w 9144000"/>
              <a:gd name="T87" fmla="*/ 537380 h 2185516"/>
              <a:gd name="T88" fmla="*/ 5591237 w 9144000"/>
              <a:gd name="T89" fmla="*/ 878157 h 2185516"/>
              <a:gd name="T90" fmla="*/ 5356874 w 9144000"/>
              <a:gd name="T91" fmla="*/ 533580 h 2185516"/>
              <a:gd name="T92" fmla="*/ 5354341 w 9144000"/>
              <a:gd name="T93" fmla="*/ 634926 h 2185516"/>
              <a:gd name="T94" fmla="*/ 5445552 w 9144000"/>
              <a:gd name="T95" fmla="*/ 1268339 h 2185516"/>
              <a:gd name="T96" fmla="*/ 5539297 w 9144000"/>
              <a:gd name="T97" fmla="*/ 1378552 h 2185516"/>
              <a:gd name="T98" fmla="*/ 5987753 w 9144000"/>
              <a:gd name="T99" fmla="*/ 588053 h 2185516"/>
              <a:gd name="T100" fmla="*/ 1768483 w 9144000"/>
              <a:gd name="T101" fmla="*/ 517111 h 2185516"/>
              <a:gd name="T102" fmla="*/ 1778618 w 9144000"/>
              <a:gd name="T103" fmla="*/ 788212 h 2185516"/>
              <a:gd name="T104" fmla="*/ 1774817 w 9144000"/>
              <a:gd name="T105" fmla="*/ 1296209 h 2185516"/>
              <a:gd name="T106" fmla="*/ 1926836 w 9144000"/>
              <a:gd name="T107" fmla="*/ 1298742 h 2185516"/>
              <a:gd name="T108" fmla="*/ 1930636 w 9144000"/>
              <a:gd name="T109" fmla="*/ 1058046 h 2185516"/>
              <a:gd name="T110" fmla="*/ 2190335 w 9144000"/>
              <a:gd name="T111" fmla="*/ 1191062 h 2185516"/>
              <a:gd name="T112" fmla="*/ 2242276 w 9144000"/>
              <a:gd name="T113" fmla="*/ 1387420 h 2185516"/>
              <a:gd name="T114" fmla="*/ 2315752 w 9144000"/>
              <a:gd name="T115" fmla="*/ 973168 h 2185516"/>
              <a:gd name="T116" fmla="*/ 1915435 w 9144000"/>
              <a:gd name="T117" fmla="*/ 912361 h 2185516"/>
              <a:gd name="T118" fmla="*/ 1907834 w 9144000"/>
              <a:gd name="T119" fmla="*/ 519645 h 2185516"/>
              <a:gd name="T120" fmla="*/ 0 w 9144000"/>
              <a:gd name="T121" fmla="*/ 0 h 2185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44000" h="2185516">
                <a:moveTo>
                  <a:pt x="7930434" y="1263271"/>
                </a:moveTo>
                <a:cubicBezTo>
                  <a:pt x="7919032" y="1263271"/>
                  <a:pt x="7907631" y="1265805"/>
                  <a:pt x="7897496" y="1268339"/>
                </a:cubicBezTo>
                <a:cubicBezTo>
                  <a:pt x="7884828" y="1272139"/>
                  <a:pt x="7874694" y="1277206"/>
                  <a:pt x="7864559" y="1283540"/>
                </a:cubicBezTo>
                <a:cubicBezTo>
                  <a:pt x="7854425" y="1291141"/>
                  <a:pt x="7846823" y="1298742"/>
                  <a:pt x="7841756" y="1307610"/>
                </a:cubicBezTo>
                <a:cubicBezTo>
                  <a:pt x="7835422" y="1317745"/>
                  <a:pt x="7832889" y="1327879"/>
                  <a:pt x="7832889" y="1339281"/>
                </a:cubicBezTo>
                <a:cubicBezTo>
                  <a:pt x="7832889" y="1357016"/>
                  <a:pt x="7840489" y="1372218"/>
                  <a:pt x="7856958" y="1383620"/>
                </a:cubicBezTo>
                <a:cubicBezTo>
                  <a:pt x="7873427" y="1396288"/>
                  <a:pt x="7891162" y="1402622"/>
                  <a:pt x="7908898" y="1402622"/>
                </a:cubicBezTo>
                <a:cubicBezTo>
                  <a:pt x="7919032" y="1402622"/>
                  <a:pt x="7930434" y="1400088"/>
                  <a:pt x="7943102" y="1397555"/>
                </a:cubicBezTo>
                <a:cubicBezTo>
                  <a:pt x="7954504" y="1393754"/>
                  <a:pt x="7965905" y="1388687"/>
                  <a:pt x="7976040" y="1382353"/>
                </a:cubicBezTo>
                <a:cubicBezTo>
                  <a:pt x="7984907" y="1376019"/>
                  <a:pt x="7992509" y="1368418"/>
                  <a:pt x="7998842" y="1358283"/>
                </a:cubicBezTo>
                <a:cubicBezTo>
                  <a:pt x="8005176" y="1349415"/>
                  <a:pt x="8008977" y="1339281"/>
                  <a:pt x="8008977" y="1326613"/>
                </a:cubicBezTo>
                <a:cubicBezTo>
                  <a:pt x="8008977" y="1307610"/>
                  <a:pt x="8000109" y="1292408"/>
                  <a:pt x="7983640" y="1279740"/>
                </a:cubicBezTo>
                <a:cubicBezTo>
                  <a:pt x="7965905" y="1269605"/>
                  <a:pt x="7948169" y="1263271"/>
                  <a:pt x="7930434" y="1263271"/>
                </a:cubicBezTo>
                <a:close/>
                <a:moveTo>
                  <a:pt x="2872992" y="1130255"/>
                </a:moveTo>
                <a:lnTo>
                  <a:pt x="2871726" y="1224000"/>
                </a:lnTo>
                <a:cubicBezTo>
                  <a:pt x="2851456" y="1248069"/>
                  <a:pt x="2826120" y="1267072"/>
                  <a:pt x="2795717" y="1279740"/>
                </a:cubicBezTo>
                <a:cubicBezTo>
                  <a:pt x="2764046" y="1292408"/>
                  <a:pt x="2731108" y="1298742"/>
                  <a:pt x="2695637" y="1298742"/>
                </a:cubicBezTo>
                <a:cubicBezTo>
                  <a:pt x="2682969" y="1298742"/>
                  <a:pt x="2671567" y="1297476"/>
                  <a:pt x="2660166" y="1293675"/>
                </a:cubicBezTo>
                <a:cubicBezTo>
                  <a:pt x="2647498" y="1291141"/>
                  <a:pt x="2637363" y="1286074"/>
                  <a:pt x="2628496" y="1279740"/>
                </a:cubicBezTo>
                <a:cubicBezTo>
                  <a:pt x="2618361" y="1274673"/>
                  <a:pt x="2609493" y="1268339"/>
                  <a:pt x="2603159" y="1259471"/>
                </a:cubicBezTo>
                <a:cubicBezTo>
                  <a:pt x="2596825" y="1251870"/>
                  <a:pt x="2594291" y="1243002"/>
                  <a:pt x="2594291" y="1232867"/>
                </a:cubicBezTo>
                <a:cubicBezTo>
                  <a:pt x="2594291" y="1211332"/>
                  <a:pt x="2604426" y="1193596"/>
                  <a:pt x="2625962" y="1180928"/>
                </a:cubicBezTo>
                <a:cubicBezTo>
                  <a:pt x="2646231" y="1168259"/>
                  <a:pt x="2670301" y="1156858"/>
                  <a:pt x="2699438" y="1149257"/>
                </a:cubicBezTo>
                <a:cubicBezTo>
                  <a:pt x="2728574" y="1141656"/>
                  <a:pt x="2758978" y="1136589"/>
                  <a:pt x="2791916" y="1134055"/>
                </a:cubicBezTo>
                <a:cubicBezTo>
                  <a:pt x="2823586" y="1131521"/>
                  <a:pt x="2850190" y="1130255"/>
                  <a:pt x="2872992" y="1130255"/>
                </a:cubicBezTo>
                <a:close/>
                <a:moveTo>
                  <a:pt x="6382326" y="917428"/>
                </a:moveTo>
                <a:cubicBezTo>
                  <a:pt x="6438067" y="917428"/>
                  <a:pt x="6479872" y="933897"/>
                  <a:pt x="6507742" y="966834"/>
                </a:cubicBezTo>
                <a:cubicBezTo>
                  <a:pt x="6533078" y="999772"/>
                  <a:pt x="6547014" y="1041577"/>
                  <a:pt x="6547014" y="1089716"/>
                </a:cubicBezTo>
                <a:cubicBezTo>
                  <a:pt x="6547014" y="1112519"/>
                  <a:pt x="6541946" y="1136589"/>
                  <a:pt x="6534345" y="1161925"/>
                </a:cubicBezTo>
                <a:cubicBezTo>
                  <a:pt x="6525478" y="1188529"/>
                  <a:pt x="6512809" y="1212598"/>
                  <a:pt x="6497607" y="1234134"/>
                </a:cubicBezTo>
                <a:cubicBezTo>
                  <a:pt x="6481139" y="1256937"/>
                  <a:pt x="6462136" y="1274673"/>
                  <a:pt x="6439334" y="1289875"/>
                </a:cubicBezTo>
                <a:cubicBezTo>
                  <a:pt x="6416530" y="1305077"/>
                  <a:pt x="6392461" y="1311411"/>
                  <a:pt x="6364590" y="1311411"/>
                </a:cubicBezTo>
                <a:cubicBezTo>
                  <a:pt x="6315185" y="1311411"/>
                  <a:pt x="6277180" y="1294942"/>
                  <a:pt x="6251843" y="1262005"/>
                </a:cubicBezTo>
                <a:cubicBezTo>
                  <a:pt x="6225240" y="1230334"/>
                  <a:pt x="6212572" y="1188529"/>
                  <a:pt x="6212572" y="1135322"/>
                </a:cubicBezTo>
                <a:cubicBezTo>
                  <a:pt x="6212572" y="1109985"/>
                  <a:pt x="6216372" y="1084649"/>
                  <a:pt x="6225240" y="1059313"/>
                </a:cubicBezTo>
                <a:cubicBezTo>
                  <a:pt x="6232841" y="1033976"/>
                  <a:pt x="6244243" y="1009906"/>
                  <a:pt x="6259444" y="988370"/>
                </a:cubicBezTo>
                <a:cubicBezTo>
                  <a:pt x="6274646" y="968101"/>
                  <a:pt x="6292381" y="951632"/>
                  <a:pt x="6312651" y="937697"/>
                </a:cubicBezTo>
                <a:cubicBezTo>
                  <a:pt x="6332920" y="925029"/>
                  <a:pt x="6356990" y="917428"/>
                  <a:pt x="6382326" y="917428"/>
                </a:cubicBezTo>
                <a:close/>
                <a:moveTo>
                  <a:pt x="2764046" y="818616"/>
                </a:moveTo>
                <a:cubicBezTo>
                  <a:pt x="2741243" y="818616"/>
                  <a:pt x="2712106" y="822416"/>
                  <a:pt x="2676635" y="828750"/>
                </a:cubicBezTo>
                <a:cubicBezTo>
                  <a:pt x="2641164" y="836351"/>
                  <a:pt x="2606959" y="847753"/>
                  <a:pt x="2575289" y="864221"/>
                </a:cubicBezTo>
                <a:cubicBezTo>
                  <a:pt x="2548685" y="879423"/>
                  <a:pt x="2524616" y="894625"/>
                  <a:pt x="2504346" y="909827"/>
                </a:cubicBezTo>
                <a:cubicBezTo>
                  <a:pt x="2482811" y="926296"/>
                  <a:pt x="2472676" y="945298"/>
                  <a:pt x="2472676" y="966834"/>
                </a:cubicBezTo>
                <a:cubicBezTo>
                  <a:pt x="2472676" y="982036"/>
                  <a:pt x="2477743" y="995971"/>
                  <a:pt x="2490411" y="1008639"/>
                </a:cubicBezTo>
                <a:cubicBezTo>
                  <a:pt x="2501813" y="1021308"/>
                  <a:pt x="2517015" y="1027642"/>
                  <a:pt x="2537284" y="1027642"/>
                </a:cubicBezTo>
                <a:cubicBezTo>
                  <a:pt x="2546152" y="1027642"/>
                  <a:pt x="2555019" y="1026375"/>
                  <a:pt x="2562621" y="1022575"/>
                </a:cubicBezTo>
                <a:cubicBezTo>
                  <a:pt x="2570221" y="1020041"/>
                  <a:pt x="2576555" y="1014974"/>
                  <a:pt x="2584157" y="1009906"/>
                </a:cubicBezTo>
                <a:cubicBezTo>
                  <a:pt x="2586690" y="1007373"/>
                  <a:pt x="2590491" y="1004839"/>
                  <a:pt x="2594291" y="1001039"/>
                </a:cubicBezTo>
                <a:cubicBezTo>
                  <a:pt x="2596825" y="998505"/>
                  <a:pt x="2600626" y="995971"/>
                  <a:pt x="2604426" y="992171"/>
                </a:cubicBezTo>
                <a:cubicBezTo>
                  <a:pt x="2606959" y="989637"/>
                  <a:pt x="2610760" y="987103"/>
                  <a:pt x="2614560" y="983303"/>
                </a:cubicBezTo>
                <a:cubicBezTo>
                  <a:pt x="2617094" y="980769"/>
                  <a:pt x="2620894" y="976969"/>
                  <a:pt x="2625962" y="973168"/>
                </a:cubicBezTo>
                <a:cubicBezTo>
                  <a:pt x="2639897" y="960500"/>
                  <a:pt x="2656366" y="947832"/>
                  <a:pt x="2676635" y="937697"/>
                </a:cubicBezTo>
                <a:cubicBezTo>
                  <a:pt x="2696904" y="927563"/>
                  <a:pt x="2722240" y="921229"/>
                  <a:pt x="2755178" y="921229"/>
                </a:cubicBezTo>
                <a:cubicBezTo>
                  <a:pt x="2772913" y="921229"/>
                  <a:pt x="2789382" y="925029"/>
                  <a:pt x="2804584" y="931363"/>
                </a:cubicBezTo>
                <a:cubicBezTo>
                  <a:pt x="2818519" y="938964"/>
                  <a:pt x="2831188" y="947832"/>
                  <a:pt x="2841322" y="957966"/>
                </a:cubicBezTo>
                <a:cubicBezTo>
                  <a:pt x="2850190" y="970635"/>
                  <a:pt x="2857791" y="983303"/>
                  <a:pt x="2864125" y="995971"/>
                </a:cubicBezTo>
                <a:cubicBezTo>
                  <a:pt x="2869192" y="1011173"/>
                  <a:pt x="2871726" y="1025108"/>
                  <a:pt x="2874259" y="1037776"/>
                </a:cubicBezTo>
                <a:cubicBezTo>
                  <a:pt x="2851456" y="1040310"/>
                  <a:pt x="2824853" y="1041577"/>
                  <a:pt x="2795717" y="1044111"/>
                </a:cubicBezTo>
                <a:cubicBezTo>
                  <a:pt x="2765313" y="1047911"/>
                  <a:pt x="2733642" y="1052978"/>
                  <a:pt x="2701972" y="1059313"/>
                </a:cubicBezTo>
                <a:cubicBezTo>
                  <a:pt x="2670301" y="1065647"/>
                  <a:pt x="2638630" y="1073248"/>
                  <a:pt x="2608226" y="1082115"/>
                </a:cubicBezTo>
                <a:cubicBezTo>
                  <a:pt x="2577822" y="1092250"/>
                  <a:pt x="2549952" y="1104918"/>
                  <a:pt x="2527149" y="1118853"/>
                </a:cubicBezTo>
                <a:cubicBezTo>
                  <a:pt x="2501813" y="1134055"/>
                  <a:pt x="2482811" y="1150524"/>
                  <a:pt x="2468875" y="1170793"/>
                </a:cubicBezTo>
                <a:cubicBezTo>
                  <a:pt x="2453673" y="1191062"/>
                  <a:pt x="2446073" y="1212598"/>
                  <a:pt x="2446073" y="1237935"/>
                </a:cubicBezTo>
                <a:cubicBezTo>
                  <a:pt x="2446073" y="1260738"/>
                  <a:pt x="2451140" y="1282274"/>
                  <a:pt x="2463808" y="1300009"/>
                </a:cubicBezTo>
                <a:cubicBezTo>
                  <a:pt x="2476476" y="1317745"/>
                  <a:pt x="2492945" y="1332947"/>
                  <a:pt x="2514481" y="1345615"/>
                </a:cubicBezTo>
                <a:cubicBezTo>
                  <a:pt x="2536017" y="1358283"/>
                  <a:pt x="2562621" y="1368418"/>
                  <a:pt x="2593024" y="1376019"/>
                </a:cubicBezTo>
                <a:cubicBezTo>
                  <a:pt x="2622162" y="1383620"/>
                  <a:pt x="2655099" y="1386153"/>
                  <a:pt x="2690570" y="1386153"/>
                </a:cubicBezTo>
                <a:cubicBezTo>
                  <a:pt x="2719707" y="1386153"/>
                  <a:pt x="2751378" y="1382353"/>
                  <a:pt x="2784315" y="1373485"/>
                </a:cubicBezTo>
                <a:cubicBezTo>
                  <a:pt x="2817252" y="1365884"/>
                  <a:pt x="2845122" y="1351949"/>
                  <a:pt x="2870459" y="1332947"/>
                </a:cubicBezTo>
                <a:cubicBezTo>
                  <a:pt x="2870459" y="1358283"/>
                  <a:pt x="2875527" y="1378552"/>
                  <a:pt x="2886928" y="1393754"/>
                </a:cubicBezTo>
                <a:cubicBezTo>
                  <a:pt x="2897063" y="1410223"/>
                  <a:pt x="2914798" y="1419091"/>
                  <a:pt x="2942668" y="1419091"/>
                </a:cubicBezTo>
                <a:cubicBezTo>
                  <a:pt x="2957870" y="1419091"/>
                  <a:pt x="2969271" y="1416557"/>
                  <a:pt x="2979406" y="1411490"/>
                </a:cubicBezTo>
                <a:cubicBezTo>
                  <a:pt x="2988274" y="1406423"/>
                  <a:pt x="2995874" y="1401355"/>
                  <a:pt x="3000942" y="1393754"/>
                </a:cubicBezTo>
                <a:cubicBezTo>
                  <a:pt x="3006009" y="1386153"/>
                  <a:pt x="3008543" y="1378552"/>
                  <a:pt x="3011077" y="1368418"/>
                </a:cubicBezTo>
                <a:cubicBezTo>
                  <a:pt x="3011077" y="1359550"/>
                  <a:pt x="3012343" y="1350682"/>
                  <a:pt x="3012343" y="1340548"/>
                </a:cubicBezTo>
                <a:cubicBezTo>
                  <a:pt x="3012343" y="1325346"/>
                  <a:pt x="3011077" y="1310144"/>
                  <a:pt x="3011077" y="1294942"/>
                </a:cubicBezTo>
                <a:lnTo>
                  <a:pt x="3011077" y="1248069"/>
                </a:lnTo>
                <a:cubicBezTo>
                  <a:pt x="3011077" y="1218932"/>
                  <a:pt x="3009810" y="1189795"/>
                  <a:pt x="3008543" y="1160658"/>
                </a:cubicBezTo>
                <a:cubicBezTo>
                  <a:pt x="3007276" y="1132788"/>
                  <a:pt x="3007276" y="1103651"/>
                  <a:pt x="3007276" y="1074514"/>
                </a:cubicBezTo>
                <a:cubicBezTo>
                  <a:pt x="3007276" y="1044111"/>
                  <a:pt x="3002209" y="1013707"/>
                  <a:pt x="2993341" y="983303"/>
                </a:cubicBezTo>
                <a:cubicBezTo>
                  <a:pt x="2983206" y="952899"/>
                  <a:pt x="2968004" y="926296"/>
                  <a:pt x="2947735" y="900959"/>
                </a:cubicBezTo>
                <a:cubicBezTo>
                  <a:pt x="2927466" y="876890"/>
                  <a:pt x="2902130" y="856620"/>
                  <a:pt x="2871726" y="841419"/>
                </a:cubicBezTo>
                <a:cubicBezTo>
                  <a:pt x="2841322" y="826217"/>
                  <a:pt x="2804584" y="818616"/>
                  <a:pt x="2764046" y="818616"/>
                </a:cubicBezTo>
                <a:close/>
                <a:moveTo>
                  <a:pt x="6849575" y="816082"/>
                </a:moveTo>
                <a:cubicBezTo>
                  <a:pt x="6836907" y="816082"/>
                  <a:pt x="6825505" y="819883"/>
                  <a:pt x="6814104" y="824950"/>
                </a:cubicBezTo>
                <a:cubicBezTo>
                  <a:pt x="6801436" y="831284"/>
                  <a:pt x="6787501" y="838885"/>
                  <a:pt x="6773565" y="847753"/>
                </a:cubicBezTo>
                <a:cubicBezTo>
                  <a:pt x="6773565" y="857887"/>
                  <a:pt x="6774832" y="868022"/>
                  <a:pt x="6777366" y="876890"/>
                </a:cubicBezTo>
                <a:lnTo>
                  <a:pt x="6781166" y="906027"/>
                </a:lnTo>
                <a:cubicBezTo>
                  <a:pt x="6781166" y="916161"/>
                  <a:pt x="6782434" y="926296"/>
                  <a:pt x="6782434" y="936430"/>
                </a:cubicBezTo>
                <a:cubicBezTo>
                  <a:pt x="6782434" y="946565"/>
                  <a:pt x="6781166" y="961767"/>
                  <a:pt x="6781166" y="980769"/>
                </a:cubicBezTo>
                <a:lnTo>
                  <a:pt x="6781166" y="1037776"/>
                </a:lnTo>
                <a:lnTo>
                  <a:pt x="6778633" y="1090983"/>
                </a:lnTo>
                <a:lnTo>
                  <a:pt x="6778633" y="1122654"/>
                </a:lnTo>
                <a:cubicBezTo>
                  <a:pt x="6778633" y="1155591"/>
                  <a:pt x="6781166" y="1187262"/>
                  <a:pt x="6786234" y="1217666"/>
                </a:cubicBezTo>
                <a:cubicBezTo>
                  <a:pt x="6790034" y="1248069"/>
                  <a:pt x="6798902" y="1275940"/>
                  <a:pt x="6814104" y="1300009"/>
                </a:cubicBezTo>
                <a:cubicBezTo>
                  <a:pt x="6829306" y="1324079"/>
                  <a:pt x="6849575" y="1343081"/>
                  <a:pt x="6877445" y="1357016"/>
                </a:cubicBezTo>
                <a:cubicBezTo>
                  <a:pt x="6902781" y="1372218"/>
                  <a:pt x="6938253" y="1378552"/>
                  <a:pt x="6983858" y="1378552"/>
                </a:cubicBezTo>
                <a:cubicBezTo>
                  <a:pt x="7005394" y="1378552"/>
                  <a:pt x="7028197" y="1372218"/>
                  <a:pt x="7052267" y="1359550"/>
                </a:cubicBezTo>
                <a:cubicBezTo>
                  <a:pt x="7075070" y="1346882"/>
                  <a:pt x="7094072" y="1331680"/>
                  <a:pt x="7109274" y="1311411"/>
                </a:cubicBezTo>
                <a:cubicBezTo>
                  <a:pt x="7114341" y="1336747"/>
                  <a:pt x="7124476" y="1358283"/>
                  <a:pt x="7138411" y="1376019"/>
                </a:cubicBezTo>
                <a:cubicBezTo>
                  <a:pt x="7152346" y="1393754"/>
                  <a:pt x="7170082" y="1402622"/>
                  <a:pt x="7192885" y="1402622"/>
                </a:cubicBezTo>
                <a:cubicBezTo>
                  <a:pt x="7210620" y="1402622"/>
                  <a:pt x="7224555" y="1397555"/>
                  <a:pt x="7237223" y="1388687"/>
                </a:cubicBezTo>
                <a:cubicBezTo>
                  <a:pt x="7243558" y="1383620"/>
                  <a:pt x="7248625" y="1378552"/>
                  <a:pt x="7252425" y="1370951"/>
                </a:cubicBezTo>
                <a:cubicBezTo>
                  <a:pt x="7254959" y="1363351"/>
                  <a:pt x="7256226" y="1357016"/>
                  <a:pt x="7256226" y="1349415"/>
                </a:cubicBezTo>
                <a:cubicBezTo>
                  <a:pt x="7256226" y="1346882"/>
                  <a:pt x="7252425" y="1336747"/>
                  <a:pt x="7246091" y="1321545"/>
                </a:cubicBezTo>
                <a:cubicBezTo>
                  <a:pt x="7241024" y="1311411"/>
                  <a:pt x="7237223" y="1300009"/>
                  <a:pt x="7234690" y="1287341"/>
                </a:cubicBezTo>
                <a:cubicBezTo>
                  <a:pt x="7232156" y="1275940"/>
                  <a:pt x="7229623" y="1262005"/>
                  <a:pt x="7228356" y="1246803"/>
                </a:cubicBezTo>
                <a:cubicBezTo>
                  <a:pt x="7225822" y="1231601"/>
                  <a:pt x="7224555" y="1212598"/>
                  <a:pt x="7224555" y="1192329"/>
                </a:cubicBezTo>
                <a:cubicBezTo>
                  <a:pt x="7223289" y="1172060"/>
                  <a:pt x="7223289" y="1147990"/>
                  <a:pt x="7223289" y="1120120"/>
                </a:cubicBezTo>
                <a:cubicBezTo>
                  <a:pt x="7223289" y="1117586"/>
                  <a:pt x="7223289" y="1109985"/>
                  <a:pt x="7224555" y="1099851"/>
                </a:cubicBezTo>
                <a:lnTo>
                  <a:pt x="7224555" y="1064380"/>
                </a:lnTo>
                <a:lnTo>
                  <a:pt x="7227089" y="1026375"/>
                </a:lnTo>
                <a:cubicBezTo>
                  <a:pt x="7227089" y="1014974"/>
                  <a:pt x="7228356" y="1004839"/>
                  <a:pt x="7229623" y="997238"/>
                </a:cubicBezTo>
                <a:cubicBezTo>
                  <a:pt x="7230889" y="983303"/>
                  <a:pt x="7232156" y="970635"/>
                  <a:pt x="7234690" y="960500"/>
                </a:cubicBezTo>
                <a:cubicBezTo>
                  <a:pt x="7234690" y="950366"/>
                  <a:pt x="7235956" y="937697"/>
                  <a:pt x="7238490" y="923762"/>
                </a:cubicBezTo>
                <a:cubicBezTo>
                  <a:pt x="7239757" y="913628"/>
                  <a:pt x="7241024" y="904760"/>
                  <a:pt x="7242291" y="895892"/>
                </a:cubicBezTo>
                <a:cubicBezTo>
                  <a:pt x="7243558" y="888291"/>
                  <a:pt x="7244825" y="881957"/>
                  <a:pt x="7244825" y="878157"/>
                </a:cubicBezTo>
                <a:cubicBezTo>
                  <a:pt x="7244825" y="871822"/>
                  <a:pt x="7241024" y="864221"/>
                  <a:pt x="7233423" y="856620"/>
                </a:cubicBezTo>
                <a:cubicBezTo>
                  <a:pt x="7225822" y="849020"/>
                  <a:pt x="7216954" y="841419"/>
                  <a:pt x="7208087" y="836351"/>
                </a:cubicBezTo>
                <a:cubicBezTo>
                  <a:pt x="7200485" y="832551"/>
                  <a:pt x="7191618" y="828750"/>
                  <a:pt x="7181483" y="826217"/>
                </a:cubicBezTo>
                <a:cubicBezTo>
                  <a:pt x="7171349" y="823683"/>
                  <a:pt x="7163747" y="822416"/>
                  <a:pt x="7161214" y="822416"/>
                </a:cubicBezTo>
                <a:cubicBezTo>
                  <a:pt x="7156147" y="822416"/>
                  <a:pt x="7148546" y="823683"/>
                  <a:pt x="7140945" y="826217"/>
                </a:cubicBezTo>
                <a:cubicBezTo>
                  <a:pt x="7132077" y="828750"/>
                  <a:pt x="7125743" y="832551"/>
                  <a:pt x="7120676" y="838885"/>
                </a:cubicBezTo>
                <a:cubicBezTo>
                  <a:pt x="7115608" y="846486"/>
                  <a:pt x="7111808" y="854087"/>
                  <a:pt x="7110541" y="864221"/>
                </a:cubicBezTo>
                <a:cubicBezTo>
                  <a:pt x="7109274" y="875623"/>
                  <a:pt x="7109274" y="893358"/>
                  <a:pt x="7109274" y="917428"/>
                </a:cubicBezTo>
                <a:lnTo>
                  <a:pt x="7109274" y="987103"/>
                </a:lnTo>
                <a:cubicBezTo>
                  <a:pt x="7109274" y="1006106"/>
                  <a:pt x="7108007" y="1026375"/>
                  <a:pt x="7108007" y="1049178"/>
                </a:cubicBezTo>
                <a:cubicBezTo>
                  <a:pt x="7108007" y="1071981"/>
                  <a:pt x="7106741" y="1094784"/>
                  <a:pt x="7106741" y="1117586"/>
                </a:cubicBezTo>
                <a:cubicBezTo>
                  <a:pt x="7105474" y="1137856"/>
                  <a:pt x="7102940" y="1158125"/>
                  <a:pt x="7097872" y="1178394"/>
                </a:cubicBezTo>
                <a:cubicBezTo>
                  <a:pt x="7092805" y="1199930"/>
                  <a:pt x="7086471" y="1218932"/>
                  <a:pt x="7077603" y="1236668"/>
                </a:cubicBezTo>
                <a:cubicBezTo>
                  <a:pt x="7067469" y="1254404"/>
                  <a:pt x="7056067" y="1269605"/>
                  <a:pt x="7040865" y="1279740"/>
                </a:cubicBezTo>
                <a:cubicBezTo>
                  <a:pt x="7025663" y="1292408"/>
                  <a:pt x="7006661" y="1297476"/>
                  <a:pt x="6986392" y="1297476"/>
                </a:cubicBezTo>
                <a:cubicBezTo>
                  <a:pt x="6955988" y="1297476"/>
                  <a:pt x="6934452" y="1284807"/>
                  <a:pt x="6920517" y="1256937"/>
                </a:cubicBezTo>
                <a:cubicBezTo>
                  <a:pt x="6905315" y="1229067"/>
                  <a:pt x="6898981" y="1193596"/>
                  <a:pt x="6898981" y="1147990"/>
                </a:cubicBezTo>
                <a:cubicBezTo>
                  <a:pt x="6898981" y="1145457"/>
                  <a:pt x="6898981" y="1136589"/>
                  <a:pt x="6900248" y="1121387"/>
                </a:cubicBezTo>
                <a:lnTo>
                  <a:pt x="6900248" y="1028909"/>
                </a:lnTo>
                <a:cubicBezTo>
                  <a:pt x="6900248" y="1014974"/>
                  <a:pt x="6901515" y="1004839"/>
                  <a:pt x="6901515" y="999772"/>
                </a:cubicBezTo>
                <a:cubicBezTo>
                  <a:pt x="6901515" y="992171"/>
                  <a:pt x="6901515" y="980769"/>
                  <a:pt x="6904048" y="965567"/>
                </a:cubicBezTo>
                <a:lnTo>
                  <a:pt x="6909116" y="921229"/>
                </a:lnTo>
                <a:lnTo>
                  <a:pt x="6912916" y="889558"/>
                </a:lnTo>
                <a:cubicBezTo>
                  <a:pt x="6914183" y="883224"/>
                  <a:pt x="6915450" y="876890"/>
                  <a:pt x="6915450" y="869289"/>
                </a:cubicBezTo>
                <a:cubicBezTo>
                  <a:pt x="6915450" y="861688"/>
                  <a:pt x="6912916" y="855354"/>
                  <a:pt x="6910383" y="849020"/>
                </a:cubicBezTo>
                <a:cubicBezTo>
                  <a:pt x="6905315" y="842685"/>
                  <a:pt x="6900248" y="836351"/>
                  <a:pt x="6895181" y="831284"/>
                </a:cubicBezTo>
                <a:cubicBezTo>
                  <a:pt x="6887579" y="827483"/>
                  <a:pt x="6879979" y="823683"/>
                  <a:pt x="6872378" y="821149"/>
                </a:cubicBezTo>
                <a:cubicBezTo>
                  <a:pt x="6864777" y="818616"/>
                  <a:pt x="6857176" y="816082"/>
                  <a:pt x="6849575" y="816082"/>
                </a:cubicBezTo>
                <a:close/>
                <a:moveTo>
                  <a:pt x="6356990" y="811015"/>
                </a:moveTo>
                <a:cubicBezTo>
                  <a:pt x="6311384" y="811015"/>
                  <a:pt x="6272112" y="821149"/>
                  <a:pt x="6239175" y="841419"/>
                </a:cubicBezTo>
                <a:cubicBezTo>
                  <a:pt x="6203704" y="861688"/>
                  <a:pt x="6175834" y="887024"/>
                  <a:pt x="6153031" y="917428"/>
                </a:cubicBezTo>
                <a:cubicBezTo>
                  <a:pt x="6130228" y="947832"/>
                  <a:pt x="6112492" y="983303"/>
                  <a:pt x="6102358" y="1021308"/>
                </a:cubicBezTo>
                <a:cubicBezTo>
                  <a:pt x="6089690" y="1059313"/>
                  <a:pt x="6084623" y="1097317"/>
                  <a:pt x="6084623" y="1132788"/>
                </a:cubicBezTo>
                <a:cubicBezTo>
                  <a:pt x="6084623" y="1175860"/>
                  <a:pt x="6090957" y="1213865"/>
                  <a:pt x="6104892" y="1248069"/>
                </a:cubicBezTo>
                <a:cubicBezTo>
                  <a:pt x="6118826" y="1283540"/>
                  <a:pt x="6137829" y="1312678"/>
                  <a:pt x="6163166" y="1338014"/>
                </a:cubicBezTo>
                <a:cubicBezTo>
                  <a:pt x="6185968" y="1363351"/>
                  <a:pt x="6215105" y="1382353"/>
                  <a:pt x="6249310" y="1396288"/>
                </a:cubicBezTo>
                <a:cubicBezTo>
                  <a:pt x="6282247" y="1408956"/>
                  <a:pt x="6317718" y="1416557"/>
                  <a:pt x="6358257" y="1416557"/>
                </a:cubicBezTo>
                <a:cubicBezTo>
                  <a:pt x="6402596" y="1416557"/>
                  <a:pt x="6444401" y="1406423"/>
                  <a:pt x="6482405" y="1388687"/>
                </a:cubicBezTo>
                <a:cubicBezTo>
                  <a:pt x="6519143" y="1370951"/>
                  <a:pt x="6550814" y="1348149"/>
                  <a:pt x="6578684" y="1317745"/>
                </a:cubicBezTo>
                <a:cubicBezTo>
                  <a:pt x="6604021" y="1289875"/>
                  <a:pt x="6624290" y="1256937"/>
                  <a:pt x="6639492" y="1218932"/>
                </a:cubicBezTo>
                <a:cubicBezTo>
                  <a:pt x="6654694" y="1182194"/>
                  <a:pt x="6662294" y="1144190"/>
                  <a:pt x="6662294" y="1106185"/>
                </a:cubicBezTo>
                <a:cubicBezTo>
                  <a:pt x="6662294" y="1063113"/>
                  <a:pt x="6654694" y="1022575"/>
                  <a:pt x="6642025" y="985837"/>
                </a:cubicBezTo>
                <a:cubicBezTo>
                  <a:pt x="6626823" y="950366"/>
                  <a:pt x="6606554" y="918695"/>
                  <a:pt x="6581218" y="892092"/>
                </a:cubicBezTo>
                <a:cubicBezTo>
                  <a:pt x="6554614" y="866755"/>
                  <a:pt x="6522944" y="846486"/>
                  <a:pt x="6484939" y="831284"/>
                </a:cubicBezTo>
                <a:cubicBezTo>
                  <a:pt x="6446934" y="818616"/>
                  <a:pt x="6403862" y="811015"/>
                  <a:pt x="6356990" y="811015"/>
                </a:cubicBezTo>
                <a:close/>
                <a:moveTo>
                  <a:pt x="3241477" y="809748"/>
                </a:moveTo>
                <a:cubicBezTo>
                  <a:pt x="3221207" y="809748"/>
                  <a:pt x="3204739" y="816082"/>
                  <a:pt x="3189537" y="826217"/>
                </a:cubicBezTo>
                <a:cubicBezTo>
                  <a:pt x="3174335" y="836351"/>
                  <a:pt x="3166734" y="849020"/>
                  <a:pt x="3166734" y="861688"/>
                </a:cubicBezTo>
                <a:cubicBezTo>
                  <a:pt x="3166734" y="869289"/>
                  <a:pt x="3166734" y="875623"/>
                  <a:pt x="3168001" y="879423"/>
                </a:cubicBezTo>
                <a:cubicBezTo>
                  <a:pt x="3170535" y="900959"/>
                  <a:pt x="3171801" y="927563"/>
                  <a:pt x="3171801" y="960500"/>
                </a:cubicBezTo>
                <a:cubicBezTo>
                  <a:pt x="3171801" y="993438"/>
                  <a:pt x="3173068" y="1031442"/>
                  <a:pt x="3173068" y="1073248"/>
                </a:cubicBezTo>
                <a:lnTo>
                  <a:pt x="3173068" y="1259471"/>
                </a:lnTo>
                <a:cubicBezTo>
                  <a:pt x="3173068" y="1277206"/>
                  <a:pt x="3171801" y="1294942"/>
                  <a:pt x="3171801" y="1312678"/>
                </a:cubicBezTo>
                <a:lnTo>
                  <a:pt x="3169268" y="1335480"/>
                </a:lnTo>
                <a:cubicBezTo>
                  <a:pt x="3166734" y="1343081"/>
                  <a:pt x="3166734" y="1350682"/>
                  <a:pt x="3166734" y="1358283"/>
                </a:cubicBezTo>
                <a:cubicBezTo>
                  <a:pt x="3166734" y="1365884"/>
                  <a:pt x="3169268" y="1370951"/>
                  <a:pt x="3174335" y="1376019"/>
                </a:cubicBezTo>
                <a:cubicBezTo>
                  <a:pt x="3178136" y="1381086"/>
                  <a:pt x="3183203" y="1384887"/>
                  <a:pt x="3190804" y="1387420"/>
                </a:cubicBezTo>
                <a:cubicBezTo>
                  <a:pt x="3197138" y="1389954"/>
                  <a:pt x="3204739" y="1392487"/>
                  <a:pt x="3212340" y="1395021"/>
                </a:cubicBezTo>
                <a:cubicBezTo>
                  <a:pt x="3219941" y="1396288"/>
                  <a:pt x="3226275" y="1397555"/>
                  <a:pt x="3232609" y="1397555"/>
                </a:cubicBezTo>
                <a:cubicBezTo>
                  <a:pt x="3245277" y="1397555"/>
                  <a:pt x="3255412" y="1393754"/>
                  <a:pt x="3263013" y="1388687"/>
                </a:cubicBezTo>
                <a:cubicBezTo>
                  <a:pt x="3270613" y="1383620"/>
                  <a:pt x="3278214" y="1378552"/>
                  <a:pt x="3284549" y="1370951"/>
                </a:cubicBezTo>
                <a:cubicBezTo>
                  <a:pt x="3293416" y="1362084"/>
                  <a:pt x="3298484" y="1350682"/>
                  <a:pt x="3301017" y="1335480"/>
                </a:cubicBezTo>
                <a:cubicBezTo>
                  <a:pt x="3302284" y="1320278"/>
                  <a:pt x="3303551" y="1307610"/>
                  <a:pt x="3303551" y="1296209"/>
                </a:cubicBezTo>
                <a:lnTo>
                  <a:pt x="3303551" y="1264538"/>
                </a:lnTo>
                <a:cubicBezTo>
                  <a:pt x="3303551" y="1251870"/>
                  <a:pt x="3304818" y="1239202"/>
                  <a:pt x="3304818" y="1226533"/>
                </a:cubicBezTo>
                <a:cubicBezTo>
                  <a:pt x="3304818" y="1213865"/>
                  <a:pt x="3304818" y="1201197"/>
                  <a:pt x="3306085" y="1188529"/>
                </a:cubicBezTo>
                <a:lnTo>
                  <a:pt x="3306085" y="1158125"/>
                </a:lnTo>
                <a:cubicBezTo>
                  <a:pt x="3306085" y="1141656"/>
                  <a:pt x="3308619" y="1120120"/>
                  <a:pt x="3316219" y="1093517"/>
                </a:cubicBezTo>
                <a:cubicBezTo>
                  <a:pt x="3321287" y="1068180"/>
                  <a:pt x="3331421" y="1042844"/>
                  <a:pt x="3346624" y="1017507"/>
                </a:cubicBezTo>
                <a:cubicBezTo>
                  <a:pt x="3363092" y="987103"/>
                  <a:pt x="3382094" y="961767"/>
                  <a:pt x="3402364" y="938964"/>
                </a:cubicBezTo>
                <a:cubicBezTo>
                  <a:pt x="3422632" y="917428"/>
                  <a:pt x="3446702" y="906027"/>
                  <a:pt x="3473305" y="906027"/>
                </a:cubicBezTo>
                <a:cubicBezTo>
                  <a:pt x="3488508" y="906027"/>
                  <a:pt x="3502443" y="912361"/>
                  <a:pt x="3513844" y="922495"/>
                </a:cubicBezTo>
                <a:cubicBezTo>
                  <a:pt x="3523978" y="935164"/>
                  <a:pt x="3532846" y="949099"/>
                  <a:pt x="3540447" y="966834"/>
                </a:cubicBezTo>
                <a:cubicBezTo>
                  <a:pt x="3546781" y="984570"/>
                  <a:pt x="3551848" y="1004839"/>
                  <a:pt x="3556916" y="1026375"/>
                </a:cubicBezTo>
                <a:lnTo>
                  <a:pt x="3564517" y="1090983"/>
                </a:lnTo>
                <a:cubicBezTo>
                  <a:pt x="3565784" y="1112519"/>
                  <a:pt x="3567051" y="1131521"/>
                  <a:pt x="3567051" y="1147990"/>
                </a:cubicBezTo>
                <a:lnTo>
                  <a:pt x="3567051" y="1241735"/>
                </a:lnTo>
                <a:cubicBezTo>
                  <a:pt x="3567051" y="1260738"/>
                  <a:pt x="3565784" y="1278473"/>
                  <a:pt x="3564517" y="1296209"/>
                </a:cubicBezTo>
                <a:cubicBezTo>
                  <a:pt x="3564517" y="1302543"/>
                  <a:pt x="3563250" y="1308877"/>
                  <a:pt x="3561983" y="1313944"/>
                </a:cubicBezTo>
                <a:cubicBezTo>
                  <a:pt x="3559450" y="1320278"/>
                  <a:pt x="3559450" y="1326613"/>
                  <a:pt x="3559450" y="1331680"/>
                </a:cubicBezTo>
                <a:cubicBezTo>
                  <a:pt x="3559450" y="1339281"/>
                  <a:pt x="3559450" y="1348149"/>
                  <a:pt x="3561983" y="1355750"/>
                </a:cubicBezTo>
                <a:cubicBezTo>
                  <a:pt x="3561983" y="1364617"/>
                  <a:pt x="3564517" y="1372218"/>
                  <a:pt x="3569584" y="1378552"/>
                </a:cubicBezTo>
                <a:cubicBezTo>
                  <a:pt x="3573385" y="1386153"/>
                  <a:pt x="3578452" y="1392487"/>
                  <a:pt x="3586053" y="1397555"/>
                </a:cubicBezTo>
                <a:cubicBezTo>
                  <a:pt x="3592387" y="1402622"/>
                  <a:pt x="3601255" y="1405156"/>
                  <a:pt x="3613923" y="1405156"/>
                </a:cubicBezTo>
                <a:cubicBezTo>
                  <a:pt x="3640526" y="1405156"/>
                  <a:pt x="3660796" y="1396288"/>
                  <a:pt x="3674730" y="1381086"/>
                </a:cubicBezTo>
                <a:cubicBezTo>
                  <a:pt x="3687399" y="1365884"/>
                  <a:pt x="3695000" y="1348149"/>
                  <a:pt x="3695000" y="1325346"/>
                </a:cubicBezTo>
                <a:cubicBezTo>
                  <a:pt x="3695000" y="1301276"/>
                  <a:pt x="3695000" y="1277206"/>
                  <a:pt x="3696267" y="1251870"/>
                </a:cubicBezTo>
                <a:lnTo>
                  <a:pt x="3696267" y="1177127"/>
                </a:lnTo>
                <a:cubicBezTo>
                  <a:pt x="3696267" y="1136589"/>
                  <a:pt x="3695000" y="1101118"/>
                  <a:pt x="3693733" y="1068180"/>
                </a:cubicBezTo>
                <a:cubicBezTo>
                  <a:pt x="3691199" y="1036510"/>
                  <a:pt x="3688666" y="1009906"/>
                  <a:pt x="3683598" y="989637"/>
                </a:cubicBezTo>
                <a:cubicBezTo>
                  <a:pt x="3674730" y="960500"/>
                  <a:pt x="3662063" y="932630"/>
                  <a:pt x="3644327" y="907293"/>
                </a:cubicBezTo>
                <a:cubicBezTo>
                  <a:pt x="3626591" y="881957"/>
                  <a:pt x="3599988" y="860421"/>
                  <a:pt x="3565784" y="840152"/>
                </a:cubicBezTo>
                <a:cubicBezTo>
                  <a:pt x="3551848" y="832551"/>
                  <a:pt x="3537914" y="826217"/>
                  <a:pt x="3523978" y="821149"/>
                </a:cubicBezTo>
                <a:cubicBezTo>
                  <a:pt x="3508777" y="817349"/>
                  <a:pt x="3492308" y="814815"/>
                  <a:pt x="3477106" y="814815"/>
                </a:cubicBezTo>
                <a:cubicBezTo>
                  <a:pt x="3458104" y="814815"/>
                  <a:pt x="3440368" y="818616"/>
                  <a:pt x="3422632" y="823683"/>
                </a:cubicBezTo>
                <a:cubicBezTo>
                  <a:pt x="3404897" y="831284"/>
                  <a:pt x="3389695" y="838885"/>
                  <a:pt x="3374494" y="849020"/>
                </a:cubicBezTo>
                <a:cubicBezTo>
                  <a:pt x="3359291" y="860421"/>
                  <a:pt x="3345357" y="873089"/>
                  <a:pt x="3333955" y="885757"/>
                </a:cubicBezTo>
                <a:cubicBezTo>
                  <a:pt x="3321287" y="899693"/>
                  <a:pt x="3309885" y="913628"/>
                  <a:pt x="3302284" y="926296"/>
                </a:cubicBezTo>
                <a:cubicBezTo>
                  <a:pt x="3302284" y="917428"/>
                  <a:pt x="3303551" y="908560"/>
                  <a:pt x="3303551" y="899693"/>
                </a:cubicBezTo>
                <a:cubicBezTo>
                  <a:pt x="3303551" y="892092"/>
                  <a:pt x="3304818" y="883224"/>
                  <a:pt x="3304818" y="873089"/>
                </a:cubicBezTo>
                <a:cubicBezTo>
                  <a:pt x="3304818" y="854087"/>
                  <a:pt x="3299751" y="838885"/>
                  <a:pt x="3290883" y="826217"/>
                </a:cubicBezTo>
                <a:cubicBezTo>
                  <a:pt x="3280748" y="816082"/>
                  <a:pt x="3264280" y="809748"/>
                  <a:pt x="3241477" y="809748"/>
                </a:cubicBezTo>
                <a:close/>
                <a:moveTo>
                  <a:pt x="7993775" y="570318"/>
                </a:moveTo>
                <a:cubicBezTo>
                  <a:pt x="7981107" y="570318"/>
                  <a:pt x="7969705" y="574118"/>
                  <a:pt x="7959571" y="580453"/>
                </a:cubicBezTo>
                <a:cubicBezTo>
                  <a:pt x="7945636" y="590587"/>
                  <a:pt x="7934234" y="613390"/>
                  <a:pt x="7925367" y="651395"/>
                </a:cubicBezTo>
                <a:cubicBezTo>
                  <a:pt x="7916499" y="689400"/>
                  <a:pt x="7908898" y="732472"/>
                  <a:pt x="7903831" y="779344"/>
                </a:cubicBezTo>
                <a:cubicBezTo>
                  <a:pt x="7898763" y="809748"/>
                  <a:pt x="7896230" y="841419"/>
                  <a:pt x="7893696" y="871822"/>
                </a:cubicBezTo>
                <a:cubicBezTo>
                  <a:pt x="7891162" y="903493"/>
                  <a:pt x="7888629" y="932630"/>
                  <a:pt x="7887362" y="960500"/>
                </a:cubicBezTo>
                <a:cubicBezTo>
                  <a:pt x="7884828" y="988370"/>
                  <a:pt x="7883561" y="1012440"/>
                  <a:pt x="7883561" y="1033976"/>
                </a:cubicBezTo>
                <a:cubicBezTo>
                  <a:pt x="7882294" y="1055512"/>
                  <a:pt x="7882294" y="1070714"/>
                  <a:pt x="7882294" y="1080848"/>
                </a:cubicBezTo>
                <a:cubicBezTo>
                  <a:pt x="7882294" y="1089716"/>
                  <a:pt x="7882294" y="1099851"/>
                  <a:pt x="7883561" y="1111252"/>
                </a:cubicBezTo>
                <a:cubicBezTo>
                  <a:pt x="7883561" y="1123921"/>
                  <a:pt x="7886095" y="1135322"/>
                  <a:pt x="7889896" y="1145457"/>
                </a:cubicBezTo>
                <a:cubicBezTo>
                  <a:pt x="7893696" y="1155591"/>
                  <a:pt x="7900030" y="1164459"/>
                  <a:pt x="7907631" y="1172060"/>
                </a:cubicBezTo>
                <a:cubicBezTo>
                  <a:pt x="7913965" y="1179661"/>
                  <a:pt x="7924100" y="1183461"/>
                  <a:pt x="7938035" y="1183461"/>
                </a:cubicBezTo>
                <a:cubicBezTo>
                  <a:pt x="7949436" y="1183461"/>
                  <a:pt x="7962105" y="1179661"/>
                  <a:pt x="7974773" y="1169526"/>
                </a:cubicBezTo>
                <a:cubicBezTo>
                  <a:pt x="7987441" y="1160658"/>
                  <a:pt x="7993775" y="1150524"/>
                  <a:pt x="7993775" y="1137856"/>
                </a:cubicBezTo>
                <a:cubicBezTo>
                  <a:pt x="7993775" y="1131521"/>
                  <a:pt x="7992509" y="1125187"/>
                  <a:pt x="7991242" y="1117586"/>
                </a:cubicBezTo>
                <a:cubicBezTo>
                  <a:pt x="7989975" y="1112519"/>
                  <a:pt x="7989975" y="1106185"/>
                  <a:pt x="7989975" y="1098584"/>
                </a:cubicBezTo>
                <a:cubicBezTo>
                  <a:pt x="7989975" y="1037776"/>
                  <a:pt x="7991242" y="976969"/>
                  <a:pt x="7995042" y="914894"/>
                </a:cubicBezTo>
                <a:cubicBezTo>
                  <a:pt x="7997576" y="854087"/>
                  <a:pt x="8007711" y="793279"/>
                  <a:pt x="8022912" y="732472"/>
                </a:cubicBezTo>
                <a:cubicBezTo>
                  <a:pt x="8025446" y="719803"/>
                  <a:pt x="8029246" y="707135"/>
                  <a:pt x="8034314" y="694467"/>
                </a:cubicBezTo>
                <a:cubicBezTo>
                  <a:pt x="8038114" y="683065"/>
                  <a:pt x="8044448" y="671664"/>
                  <a:pt x="8053316" y="660263"/>
                </a:cubicBezTo>
                <a:cubicBezTo>
                  <a:pt x="8054583" y="657729"/>
                  <a:pt x="8057116" y="655195"/>
                  <a:pt x="8059650" y="652662"/>
                </a:cubicBezTo>
                <a:cubicBezTo>
                  <a:pt x="8062184" y="650128"/>
                  <a:pt x="8063451" y="647594"/>
                  <a:pt x="8065984" y="645061"/>
                </a:cubicBezTo>
                <a:lnTo>
                  <a:pt x="8071051" y="634926"/>
                </a:lnTo>
                <a:cubicBezTo>
                  <a:pt x="8072318" y="632392"/>
                  <a:pt x="8073585" y="628592"/>
                  <a:pt x="8073585" y="623525"/>
                </a:cubicBezTo>
                <a:cubicBezTo>
                  <a:pt x="8073585" y="615924"/>
                  <a:pt x="8069785" y="609589"/>
                  <a:pt x="8064718" y="601989"/>
                </a:cubicBezTo>
                <a:cubicBezTo>
                  <a:pt x="8058383" y="595654"/>
                  <a:pt x="8052049" y="590587"/>
                  <a:pt x="8044448" y="585520"/>
                </a:cubicBezTo>
                <a:cubicBezTo>
                  <a:pt x="8035580" y="580453"/>
                  <a:pt x="8026713" y="576652"/>
                  <a:pt x="8017845" y="574118"/>
                </a:cubicBezTo>
                <a:cubicBezTo>
                  <a:pt x="8007711" y="571585"/>
                  <a:pt x="8000109" y="570318"/>
                  <a:pt x="7993775" y="570318"/>
                </a:cubicBezTo>
                <a:close/>
                <a:moveTo>
                  <a:pt x="3933611" y="514578"/>
                </a:moveTo>
                <a:cubicBezTo>
                  <a:pt x="3915875" y="514578"/>
                  <a:pt x="3896873" y="522179"/>
                  <a:pt x="3876604" y="537380"/>
                </a:cubicBezTo>
                <a:cubicBezTo>
                  <a:pt x="3866469" y="544981"/>
                  <a:pt x="3857602" y="551316"/>
                  <a:pt x="3850000" y="557650"/>
                </a:cubicBezTo>
                <a:cubicBezTo>
                  <a:pt x="3842399" y="565251"/>
                  <a:pt x="3839866" y="574118"/>
                  <a:pt x="3839866" y="581719"/>
                </a:cubicBezTo>
                <a:cubicBezTo>
                  <a:pt x="3839866" y="586787"/>
                  <a:pt x="3839866" y="590587"/>
                  <a:pt x="3842399" y="595654"/>
                </a:cubicBezTo>
                <a:lnTo>
                  <a:pt x="3847467" y="612123"/>
                </a:lnTo>
                <a:lnTo>
                  <a:pt x="3851267" y="633659"/>
                </a:lnTo>
                <a:cubicBezTo>
                  <a:pt x="3851267" y="641260"/>
                  <a:pt x="3852534" y="648861"/>
                  <a:pt x="3855068" y="656462"/>
                </a:cubicBezTo>
                <a:cubicBezTo>
                  <a:pt x="3855068" y="664063"/>
                  <a:pt x="3856334" y="674198"/>
                  <a:pt x="3857602" y="684332"/>
                </a:cubicBezTo>
                <a:cubicBezTo>
                  <a:pt x="3857602" y="694467"/>
                  <a:pt x="3858868" y="705868"/>
                  <a:pt x="3858868" y="716003"/>
                </a:cubicBezTo>
                <a:lnTo>
                  <a:pt x="3861402" y="1047911"/>
                </a:lnTo>
                <a:cubicBezTo>
                  <a:pt x="3861402" y="1055512"/>
                  <a:pt x="3860135" y="1069447"/>
                  <a:pt x="3858868" y="1092250"/>
                </a:cubicBezTo>
                <a:cubicBezTo>
                  <a:pt x="3856334" y="1115053"/>
                  <a:pt x="3855068" y="1140389"/>
                  <a:pt x="3853801" y="1166993"/>
                </a:cubicBezTo>
                <a:lnTo>
                  <a:pt x="3848734" y="1244269"/>
                </a:lnTo>
                <a:cubicBezTo>
                  <a:pt x="3846200" y="1269605"/>
                  <a:pt x="3846200" y="1288608"/>
                  <a:pt x="3846200" y="1298742"/>
                </a:cubicBezTo>
                <a:cubicBezTo>
                  <a:pt x="3846200" y="1324079"/>
                  <a:pt x="3852534" y="1345615"/>
                  <a:pt x="3866469" y="1363351"/>
                </a:cubicBezTo>
                <a:cubicBezTo>
                  <a:pt x="3879137" y="1381086"/>
                  <a:pt x="3903207" y="1389954"/>
                  <a:pt x="3936145" y="1389954"/>
                </a:cubicBezTo>
                <a:cubicBezTo>
                  <a:pt x="3942479" y="1389954"/>
                  <a:pt x="3948813" y="1388687"/>
                  <a:pt x="3956414" y="1386153"/>
                </a:cubicBezTo>
                <a:cubicBezTo>
                  <a:pt x="3961481" y="1384887"/>
                  <a:pt x="3967815" y="1382353"/>
                  <a:pt x="3975416" y="1379819"/>
                </a:cubicBezTo>
                <a:cubicBezTo>
                  <a:pt x="3989352" y="1372218"/>
                  <a:pt x="3996952" y="1360817"/>
                  <a:pt x="3996952" y="1346882"/>
                </a:cubicBezTo>
                <a:cubicBezTo>
                  <a:pt x="3996952" y="1339281"/>
                  <a:pt x="3994418" y="1330413"/>
                  <a:pt x="3989352" y="1320278"/>
                </a:cubicBezTo>
                <a:lnTo>
                  <a:pt x="3984284" y="1310144"/>
                </a:lnTo>
                <a:lnTo>
                  <a:pt x="3980483" y="1300009"/>
                </a:lnTo>
                <a:cubicBezTo>
                  <a:pt x="3977950" y="1291141"/>
                  <a:pt x="3976683" y="1282274"/>
                  <a:pt x="3976683" y="1274673"/>
                </a:cubicBezTo>
                <a:cubicBezTo>
                  <a:pt x="3974149" y="1267072"/>
                  <a:pt x="3974149" y="1259471"/>
                  <a:pt x="3974149" y="1251870"/>
                </a:cubicBezTo>
                <a:lnTo>
                  <a:pt x="3974149" y="1164459"/>
                </a:lnTo>
                <a:cubicBezTo>
                  <a:pt x="3977950" y="1160658"/>
                  <a:pt x="3981750" y="1156858"/>
                  <a:pt x="3986818" y="1153058"/>
                </a:cubicBezTo>
                <a:cubicBezTo>
                  <a:pt x="3990618" y="1149257"/>
                  <a:pt x="3995685" y="1145457"/>
                  <a:pt x="4000752" y="1140389"/>
                </a:cubicBezTo>
                <a:cubicBezTo>
                  <a:pt x="4036224" y="1172060"/>
                  <a:pt x="4070428" y="1204997"/>
                  <a:pt x="4103366" y="1237935"/>
                </a:cubicBezTo>
                <a:cubicBezTo>
                  <a:pt x="4136303" y="1272139"/>
                  <a:pt x="4169240" y="1305077"/>
                  <a:pt x="4203444" y="1336747"/>
                </a:cubicBezTo>
                <a:cubicBezTo>
                  <a:pt x="4256651" y="1387420"/>
                  <a:pt x="4297189" y="1412757"/>
                  <a:pt x="4325060" y="1412757"/>
                </a:cubicBezTo>
                <a:cubicBezTo>
                  <a:pt x="4347862" y="1412757"/>
                  <a:pt x="4366865" y="1405156"/>
                  <a:pt x="4379533" y="1391221"/>
                </a:cubicBezTo>
                <a:cubicBezTo>
                  <a:pt x="4390934" y="1378552"/>
                  <a:pt x="4401069" y="1360817"/>
                  <a:pt x="4411204" y="1338014"/>
                </a:cubicBezTo>
                <a:cubicBezTo>
                  <a:pt x="4382067" y="1326613"/>
                  <a:pt x="4354196" y="1311411"/>
                  <a:pt x="4326326" y="1291141"/>
                </a:cubicBezTo>
                <a:cubicBezTo>
                  <a:pt x="4298456" y="1272139"/>
                  <a:pt x="4271853" y="1250603"/>
                  <a:pt x="4245250" y="1225267"/>
                </a:cubicBezTo>
                <a:cubicBezTo>
                  <a:pt x="4227514" y="1210065"/>
                  <a:pt x="4212312" y="1196130"/>
                  <a:pt x="4199644" y="1183461"/>
                </a:cubicBezTo>
                <a:lnTo>
                  <a:pt x="4126168" y="1104918"/>
                </a:lnTo>
                <a:lnTo>
                  <a:pt x="4086897" y="1060579"/>
                </a:lnTo>
                <a:cubicBezTo>
                  <a:pt x="4117300" y="1032709"/>
                  <a:pt x="4148971" y="1006106"/>
                  <a:pt x="4181909" y="980769"/>
                </a:cubicBezTo>
                <a:cubicBezTo>
                  <a:pt x="4209779" y="959233"/>
                  <a:pt x="4238915" y="940231"/>
                  <a:pt x="4268052" y="922495"/>
                </a:cubicBezTo>
                <a:cubicBezTo>
                  <a:pt x="4295922" y="904760"/>
                  <a:pt x="4321259" y="890825"/>
                  <a:pt x="4342795" y="879423"/>
                </a:cubicBezTo>
                <a:lnTo>
                  <a:pt x="4342795" y="866755"/>
                </a:lnTo>
                <a:cubicBezTo>
                  <a:pt x="4342795" y="812282"/>
                  <a:pt x="4318725" y="784411"/>
                  <a:pt x="4271853" y="784411"/>
                </a:cubicBezTo>
                <a:cubicBezTo>
                  <a:pt x="4266786" y="784411"/>
                  <a:pt x="4251584" y="793279"/>
                  <a:pt x="4228781" y="808481"/>
                </a:cubicBezTo>
                <a:cubicBezTo>
                  <a:pt x="4204711" y="824950"/>
                  <a:pt x="4170507" y="850286"/>
                  <a:pt x="4126168" y="885757"/>
                </a:cubicBezTo>
                <a:cubicBezTo>
                  <a:pt x="4098298" y="907293"/>
                  <a:pt x="4072961" y="928829"/>
                  <a:pt x="4047625" y="949099"/>
                </a:cubicBezTo>
                <a:lnTo>
                  <a:pt x="3976683" y="1009906"/>
                </a:lnTo>
                <a:cubicBezTo>
                  <a:pt x="3976683" y="969368"/>
                  <a:pt x="3976683" y="927563"/>
                  <a:pt x="3979216" y="884491"/>
                </a:cubicBezTo>
                <a:cubicBezTo>
                  <a:pt x="3981750" y="841419"/>
                  <a:pt x="3983017" y="794546"/>
                  <a:pt x="3983017" y="743873"/>
                </a:cubicBezTo>
                <a:cubicBezTo>
                  <a:pt x="3983017" y="732472"/>
                  <a:pt x="3983017" y="717270"/>
                  <a:pt x="3984284" y="699534"/>
                </a:cubicBezTo>
                <a:cubicBezTo>
                  <a:pt x="3984284" y="681799"/>
                  <a:pt x="3985551" y="664063"/>
                  <a:pt x="3988084" y="647594"/>
                </a:cubicBezTo>
                <a:cubicBezTo>
                  <a:pt x="3988084" y="624791"/>
                  <a:pt x="3991885" y="604522"/>
                  <a:pt x="3998219" y="589320"/>
                </a:cubicBezTo>
                <a:cubicBezTo>
                  <a:pt x="4003286" y="574118"/>
                  <a:pt x="4005820" y="562717"/>
                  <a:pt x="4005820" y="555116"/>
                </a:cubicBezTo>
                <a:cubicBezTo>
                  <a:pt x="4005820" y="548782"/>
                  <a:pt x="4003286" y="542448"/>
                  <a:pt x="3998219" y="537380"/>
                </a:cubicBezTo>
                <a:cubicBezTo>
                  <a:pt x="3993152" y="532313"/>
                  <a:pt x="3986818" y="528513"/>
                  <a:pt x="3980483" y="524712"/>
                </a:cubicBezTo>
                <a:cubicBezTo>
                  <a:pt x="3965282" y="518378"/>
                  <a:pt x="3950079" y="514578"/>
                  <a:pt x="3933611" y="514578"/>
                </a:cubicBezTo>
                <a:close/>
                <a:moveTo>
                  <a:pt x="1586641" y="501909"/>
                </a:moveTo>
                <a:cubicBezTo>
                  <a:pt x="1579040" y="501909"/>
                  <a:pt x="1570172" y="503176"/>
                  <a:pt x="1562572" y="504443"/>
                </a:cubicBezTo>
                <a:cubicBezTo>
                  <a:pt x="1554971" y="506977"/>
                  <a:pt x="1547370" y="508243"/>
                  <a:pt x="1539769" y="510777"/>
                </a:cubicBezTo>
                <a:cubicBezTo>
                  <a:pt x="1532168" y="513311"/>
                  <a:pt x="1525834" y="515844"/>
                  <a:pt x="1518233" y="517111"/>
                </a:cubicBezTo>
                <a:cubicBezTo>
                  <a:pt x="1510632" y="519645"/>
                  <a:pt x="1503031" y="522179"/>
                  <a:pt x="1495430" y="523445"/>
                </a:cubicBezTo>
                <a:cubicBezTo>
                  <a:pt x="1439689" y="532313"/>
                  <a:pt x="1382682" y="538647"/>
                  <a:pt x="1324408" y="542448"/>
                </a:cubicBezTo>
                <a:cubicBezTo>
                  <a:pt x="1266134" y="547515"/>
                  <a:pt x="1209127" y="552582"/>
                  <a:pt x="1153387" y="555116"/>
                </a:cubicBezTo>
                <a:cubicBezTo>
                  <a:pt x="1129317" y="557650"/>
                  <a:pt x="1106515" y="557650"/>
                  <a:pt x="1083712" y="557650"/>
                </a:cubicBezTo>
                <a:cubicBezTo>
                  <a:pt x="1059642" y="558916"/>
                  <a:pt x="1036839" y="560183"/>
                  <a:pt x="1014036" y="561450"/>
                </a:cubicBezTo>
                <a:cubicBezTo>
                  <a:pt x="1006435" y="562717"/>
                  <a:pt x="1000101" y="563984"/>
                  <a:pt x="992500" y="565251"/>
                </a:cubicBezTo>
                <a:cubicBezTo>
                  <a:pt x="983632" y="566517"/>
                  <a:pt x="976032" y="567784"/>
                  <a:pt x="969697" y="570318"/>
                </a:cubicBezTo>
                <a:cubicBezTo>
                  <a:pt x="962096" y="574118"/>
                  <a:pt x="955762" y="577919"/>
                  <a:pt x="951962" y="582986"/>
                </a:cubicBezTo>
                <a:cubicBezTo>
                  <a:pt x="946894" y="588053"/>
                  <a:pt x="944361" y="594388"/>
                  <a:pt x="944361" y="601989"/>
                </a:cubicBezTo>
                <a:cubicBezTo>
                  <a:pt x="944361" y="609589"/>
                  <a:pt x="946894" y="618457"/>
                  <a:pt x="951962" y="626058"/>
                </a:cubicBezTo>
                <a:cubicBezTo>
                  <a:pt x="957029" y="634926"/>
                  <a:pt x="964630" y="642527"/>
                  <a:pt x="972231" y="648861"/>
                </a:cubicBezTo>
                <a:cubicBezTo>
                  <a:pt x="979832" y="656462"/>
                  <a:pt x="989967" y="662796"/>
                  <a:pt x="1000101" y="666597"/>
                </a:cubicBezTo>
                <a:cubicBezTo>
                  <a:pt x="1008969" y="671664"/>
                  <a:pt x="1017837" y="672931"/>
                  <a:pt x="1025438" y="672931"/>
                </a:cubicBezTo>
                <a:cubicBezTo>
                  <a:pt x="1040639" y="672931"/>
                  <a:pt x="1057108" y="671664"/>
                  <a:pt x="1073577" y="669130"/>
                </a:cubicBezTo>
                <a:cubicBezTo>
                  <a:pt x="1088779" y="666597"/>
                  <a:pt x="1103981" y="664063"/>
                  <a:pt x="1119183" y="661529"/>
                </a:cubicBezTo>
                <a:lnTo>
                  <a:pt x="1187591" y="656462"/>
                </a:lnTo>
                <a:lnTo>
                  <a:pt x="1254733" y="652662"/>
                </a:lnTo>
                <a:cubicBezTo>
                  <a:pt x="1244598" y="733738"/>
                  <a:pt x="1236998" y="813548"/>
                  <a:pt x="1231930" y="893358"/>
                </a:cubicBezTo>
                <a:cubicBezTo>
                  <a:pt x="1225596" y="974435"/>
                  <a:pt x="1223062" y="1054245"/>
                  <a:pt x="1223062" y="1135322"/>
                </a:cubicBezTo>
                <a:cubicBezTo>
                  <a:pt x="1223062" y="1185995"/>
                  <a:pt x="1224329" y="1230334"/>
                  <a:pt x="1226863" y="1268339"/>
                </a:cubicBezTo>
                <a:cubicBezTo>
                  <a:pt x="1229397" y="1306343"/>
                  <a:pt x="1231930" y="1334213"/>
                  <a:pt x="1236998" y="1350682"/>
                </a:cubicBezTo>
                <a:cubicBezTo>
                  <a:pt x="1238264" y="1359550"/>
                  <a:pt x="1242065" y="1367151"/>
                  <a:pt x="1248399" y="1372218"/>
                </a:cubicBezTo>
                <a:cubicBezTo>
                  <a:pt x="1254733" y="1378552"/>
                  <a:pt x="1262334" y="1383620"/>
                  <a:pt x="1271202" y="1386153"/>
                </a:cubicBezTo>
                <a:cubicBezTo>
                  <a:pt x="1278803" y="1389954"/>
                  <a:pt x="1286404" y="1393754"/>
                  <a:pt x="1296538" y="1396288"/>
                </a:cubicBezTo>
                <a:cubicBezTo>
                  <a:pt x="1305406" y="1397555"/>
                  <a:pt x="1314274" y="1398822"/>
                  <a:pt x="1321875" y="1398822"/>
                </a:cubicBezTo>
                <a:cubicBezTo>
                  <a:pt x="1337077" y="1398822"/>
                  <a:pt x="1352279" y="1393754"/>
                  <a:pt x="1367480" y="1386153"/>
                </a:cubicBezTo>
                <a:cubicBezTo>
                  <a:pt x="1381416" y="1378552"/>
                  <a:pt x="1389017" y="1365884"/>
                  <a:pt x="1389017" y="1348149"/>
                </a:cubicBezTo>
                <a:cubicBezTo>
                  <a:pt x="1389017" y="1341814"/>
                  <a:pt x="1387750" y="1335480"/>
                  <a:pt x="1386483" y="1327879"/>
                </a:cubicBezTo>
                <a:lnTo>
                  <a:pt x="1381416" y="1306343"/>
                </a:lnTo>
                <a:lnTo>
                  <a:pt x="1371281" y="1268339"/>
                </a:lnTo>
                <a:cubicBezTo>
                  <a:pt x="1366214" y="1224000"/>
                  <a:pt x="1362413" y="1179661"/>
                  <a:pt x="1362413" y="1135322"/>
                </a:cubicBezTo>
                <a:lnTo>
                  <a:pt x="1362413" y="1002305"/>
                </a:lnTo>
                <a:cubicBezTo>
                  <a:pt x="1362413" y="941498"/>
                  <a:pt x="1364947" y="881957"/>
                  <a:pt x="1371281" y="821149"/>
                </a:cubicBezTo>
                <a:lnTo>
                  <a:pt x="1386483" y="639993"/>
                </a:lnTo>
                <a:cubicBezTo>
                  <a:pt x="1424488" y="636193"/>
                  <a:pt x="1463759" y="632392"/>
                  <a:pt x="1504298" y="628592"/>
                </a:cubicBezTo>
                <a:cubicBezTo>
                  <a:pt x="1542302" y="626058"/>
                  <a:pt x="1581574" y="622258"/>
                  <a:pt x="1619579" y="614657"/>
                </a:cubicBezTo>
                <a:cubicBezTo>
                  <a:pt x="1632247" y="612123"/>
                  <a:pt x="1643648" y="608323"/>
                  <a:pt x="1653783" y="600722"/>
                </a:cubicBezTo>
                <a:cubicBezTo>
                  <a:pt x="1663918" y="593121"/>
                  <a:pt x="1670252" y="582986"/>
                  <a:pt x="1670252" y="567784"/>
                </a:cubicBezTo>
                <a:cubicBezTo>
                  <a:pt x="1670252" y="560183"/>
                  <a:pt x="1666451" y="551316"/>
                  <a:pt x="1661384" y="543715"/>
                </a:cubicBezTo>
                <a:cubicBezTo>
                  <a:pt x="1655050" y="536114"/>
                  <a:pt x="1647449" y="529780"/>
                  <a:pt x="1639848" y="522179"/>
                </a:cubicBezTo>
                <a:cubicBezTo>
                  <a:pt x="1630980" y="517111"/>
                  <a:pt x="1622112" y="512044"/>
                  <a:pt x="1613245" y="506977"/>
                </a:cubicBezTo>
                <a:cubicBezTo>
                  <a:pt x="1603110" y="504443"/>
                  <a:pt x="1594242" y="501909"/>
                  <a:pt x="1586641" y="501909"/>
                </a:cubicBezTo>
                <a:close/>
                <a:moveTo>
                  <a:pt x="5926945" y="500643"/>
                </a:moveTo>
                <a:cubicBezTo>
                  <a:pt x="5914277" y="500643"/>
                  <a:pt x="5901609" y="504443"/>
                  <a:pt x="5888940" y="512044"/>
                </a:cubicBezTo>
                <a:cubicBezTo>
                  <a:pt x="5873738" y="519645"/>
                  <a:pt x="5863604" y="528513"/>
                  <a:pt x="5858537" y="537380"/>
                </a:cubicBezTo>
                <a:cubicBezTo>
                  <a:pt x="5850936" y="550049"/>
                  <a:pt x="5844602" y="561450"/>
                  <a:pt x="5839534" y="572852"/>
                </a:cubicBezTo>
                <a:cubicBezTo>
                  <a:pt x="5833200" y="585520"/>
                  <a:pt x="5828133" y="598188"/>
                  <a:pt x="5823066" y="610856"/>
                </a:cubicBezTo>
                <a:cubicBezTo>
                  <a:pt x="5817998" y="623525"/>
                  <a:pt x="5814198" y="636193"/>
                  <a:pt x="5809131" y="648861"/>
                </a:cubicBezTo>
                <a:cubicBezTo>
                  <a:pt x="5804063" y="661529"/>
                  <a:pt x="5797729" y="674198"/>
                  <a:pt x="5791395" y="685599"/>
                </a:cubicBezTo>
                <a:cubicBezTo>
                  <a:pt x="5766059" y="731205"/>
                  <a:pt x="5741989" y="775544"/>
                  <a:pt x="5716653" y="818616"/>
                </a:cubicBezTo>
                <a:cubicBezTo>
                  <a:pt x="5691316" y="862955"/>
                  <a:pt x="5665980" y="907293"/>
                  <a:pt x="5641910" y="951632"/>
                </a:cubicBezTo>
                <a:cubicBezTo>
                  <a:pt x="5633042" y="940231"/>
                  <a:pt x="5624175" y="927563"/>
                  <a:pt x="5616574" y="914894"/>
                </a:cubicBezTo>
                <a:cubicBezTo>
                  <a:pt x="5607706" y="903493"/>
                  <a:pt x="5598838" y="890825"/>
                  <a:pt x="5591237" y="878157"/>
                </a:cubicBezTo>
                <a:cubicBezTo>
                  <a:pt x="5581103" y="865488"/>
                  <a:pt x="5573502" y="851553"/>
                  <a:pt x="5567167" y="837618"/>
                </a:cubicBezTo>
                <a:cubicBezTo>
                  <a:pt x="5559566" y="824950"/>
                  <a:pt x="5551965" y="811015"/>
                  <a:pt x="5546898" y="795813"/>
                </a:cubicBezTo>
                <a:cubicBezTo>
                  <a:pt x="5531696" y="760342"/>
                  <a:pt x="5519028" y="722337"/>
                  <a:pt x="5511427" y="684332"/>
                </a:cubicBezTo>
                <a:lnTo>
                  <a:pt x="5486091" y="571585"/>
                </a:lnTo>
                <a:cubicBezTo>
                  <a:pt x="5482290" y="555116"/>
                  <a:pt x="5472155" y="542448"/>
                  <a:pt x="5456953" y="532313"/>
                </a:cubicBezTo>
                <a:cubicBezTo>
                  <a:pt x="5440485" y="524712"/>
                  <a:pt x="5424016" y="519645"/>
                  <a:pt x="5407547" y="519645"/>
                </a:cubicBezTo>
                <a:cubicBezTo>
                  <a:pt x="5399946" y="519645"/>
                  <a:pt x="5392345" y="520912"/>
                  <a:pt x="5383478" y="523445"/>
                </a:cubicBezTo>
                <a:cubicBezTo>
                  <a:pt x="5373343" y="525979"/>
                  <a:pt x="5364475" y="529780"/>
                  <a:pt x="5356874" y="533580"/>
                </a:cubicBezTo>
                <a:cubicBezTo>
                  <a:pt x="5349273" y="538647"/>
                  <a:pt x="5341672" y="543715"/>
                  <a:pt x="5336605" y="550049"/>
                </a:cubicBezTo>
                <a:cubicBezTo>
                  <a:pt x="5331538" y="557650"/>
                  <a:pt x="5329004" y="566517"/>
                  <a:pt x="5329004" y="574118"/>
                </a:cubicBezTo>
                <a:cubicBezTo>
                  <a:pt x="5329004" y="579186"/>
                  <a:pt x="5330271" y="582986"/>
                  <a:pt x="5332805" y="588053"/>
                </a:cubicBezTo>
                <a:lnTo>
                  <a:pt x="5340406" y="604522"/>
                </a:lnTo>
                <a:lnTo>
                  <a:pt x="5344206" y="613390"/>
                </a:lnTo>
                <a:lnTo>
                  <a:pt x="5349273" y="620991"/>
                </a:lnTo>
                <a:cubicBezTo>
                  <a:pt x="5350540" y="623525"/>
                  <a:pt x="5351807" y="626058"/>
                  <a:pt x="5351807" y="628592"/>
                </a:cubicBezTo>
                <a:cubicBezTo>
                  <a:pt x="5351807" y="631126"/>
                  <a:pt x="5353074" y="633659"/>
                  <a:pt x="5354341" y="634926"/>
                </a:cubicBezTo>
                <a:cubicBezTo>
                  <a:pt x="5364475" y="677998"/>
                  <a:pt x="5377143" y="718537"/>
                  <a:pt x="5392345" y="755274"/>
                </a:cubicBezTo>
                <a:cubicBezTo>
                  <a:pt x="5406281" y="793279"/>
                  <a:pt x="5422749" y="828750"/>
                  <a:pt x="5440485" y="861688"/>
                </a:cubicBezTo>
                <a:cubicBezTo>
                  <a:pt x="5458220" y="897159"/>
                  <a:pt x="5477223" y="930096"/>
                  <a:pt x="5500026" y="963034"/>
                </a:cubicBezTo>
                <a:cubicBezTo>
                  <a:pt x="5521562" y="997238"/>
                  <a:pt x="5545631" y="1032709"/>
                  <a:pt x="5573502" y="1068180"/>
                </a:cubicBezTo>
                <a:cubicBezTo>
                  <a:pt x="5560833" y="1087183"/>
                  <a:pt x="5549432" y="1106185"/>
                  <a:pt x="5539297" y="1123921"/>
                </a:cubicBezTo>
                <a:cubicBezTo>
                  <a:pt x="5527896" y="1142923"/>
                  <a:pt x="5516494" y="1161925"/>
                  <a:pt x="5505093" y="1179661"/>
                </a:cubicBezTo>
                <a:cubicBezTo>
                  <a:pt x="5500026" y="1188529"/>
                  <a:pt x="5491158" y="1201197"/>
                  <a:pt x="5481023" y="1216399"/>
                </a:cubicBezTo>
                <a:cubicBezTo>
                  <a:pt x="5468355" y="1234134"/>
                  <a:pt x="5456953" y="1250603"/>
                  <a:pt x="5445552" y="1268339"/>
                </a:cubicBezTo>
                <a:cubicBezTo>
                  <a:pt x="5432884" y="1286074"/>
                  <a:pt x="5422749" y="1302543"/>
                  <a:pt x="5412615" y="1317745"/>
                </a:cubicBezTo>
                <a:cubicBezTo>
                  <a:pt x="5402480" y="1332947"/>
                  <a:pt x="5397413" y="1344348"/>
                  <a:pt x="5394879" y="1350682"/>
                </a:cubicBezTo>
                <a:cubicBezTo>
                  <a:pt x="5393612" y="1355750"/>
                  <a:pt x="5392345" y="1358283"/>
                  <a:pt x="5392345" y="1360817"/>
                </a:cubicBezTo>
                <a:lnTo>
                  <a:pt x="5392345" y="1369685"/>
                </a:lnTo>
                <a:cubicBezTo>
                  <a:pt x="5392345" y="1387420"/>
                  <a:pt x="5398680" y="1405156"/>
                  <a:pt x="5411348" y="1422891"/>
                </a:cubicBezTo>
                <a:cubicBezTo>
                  <a:pt x="5424016" y="1440627"/>
                  <a:pt x="5441752" y="1449495"/>
                  <a:pt x="5464554" y="1449495"/>
                </a:cubicBezTo>
                <a:cubicBezTo>
                  <a:pt x="5484824" y="1449495"/>
                  <a:pt x="5501293" y="1440627"/>
                  <a:pt x="5511427" y="1425425"/>
                </a:cubicBezTo>
                <a:cubicBezTo>
                  <a:pt x="5521562" y="1410223"/>
                  <a:pt x="5530429" y="1393754"/>
                  <a:pt x="5539297" y="1378552"/>
                </a:cubicBezTo>
                <a:cubicBezTo>
                  <a:pt x="5546898" y="1363351"/>
                  <a:pt x="5555766" y="1346882"/>
                  <a:pt x="5565901" y="1331680"/>
                </a:cubicBezTo>
                <a:cubicBezTo>
                  <a:pt x="5591237" y="1287341"/>
                  <a:pt x="5616574" y="1243002"/>
                  <a:pt x="5641910" y="1198663"/>
                </a:cubicBezTo>
                <a:cubicBezTo>
                  <a:pt x="5667246" y="1155591"/>
                  <a:pt x="5691316" y="1109985"/>
                  <a:pt x="5716653" y="1064380"/>
                </a:cubicBezTo>
                <a:cubicBezTo>
                  <a:pt x="5757191" y="990904"/>
                  <a:pt x="5797729" y="917428"/>
                  <a:pt x="5840802" y="845219"/>
                </a:cubicBezTo>
                <a:cubicBezTo>
                  <a:pt x="5882607" y="774277"/>
                  <a:pt x="5923145" y="700801"/>
                  <a:pt x="5961149" y="624791"/>
                </a:cubicBezTo>
                <a:cubicBezTo>
                  <a:pt x="5962416" y="622258"/>
                  <a:pt x="5966217" y="617191"/>
                  <a:pt x="5971284" y="609589"/>
                </a:cubicBezTo>
                <a:lnTo>
                  <a:pt x="5982686" y="594388"/>
                </a:lnTo>
                <a:cubicBezTo>
                  <a:pt x="5982686" y="593121"/>
                  <a:pt x="5985219" y="590587"/>
                  <a:pt x="5987753" y="588053"/>
                </a:cubicBezTo>
                <a:cubicBezTo>
                  <a:pt x="5989020" y="585520"/>
                  <a:pt x="5990287" y="582986"/>
                  <a:pt x="5992820" y="579186"/>
                </a:cubicBezTo>
                <a:cubicBezTo>
                  <a:pt x="5994087" y="575385"/>
                  <a:pt x="5995354" y="571585"/>
                  <a:pt x="5997888" y="567784"/>
                </a:cubicBezTo>
                <a:cubicBezTo>
                  <a:pt x="5999155" y="565251"/>
                  <a:pt x="6000421" y="562717"/>
                  <a:pt x="6000421" y="560183"/>
                </a:cubicBezTo>
                <a:cubicBezTo>
                  <a:pt x="6000421" y="543715"/>
                  <a:pt x="5991553" y="529780"/>
                  <a:pt x="5975085" y="517111"/>
                </a:cubicBezTo>
                <a:cubicBezTo>
                  <a:pt x="5958616" y="506977"/>
                  <a:pt x="5942147" y="500643"/>
                  <a:pt x="5926945" y="500643"/>
                </a:cubicBezTo>
                <a:close/>
                <a:moveTo>
                  <a:pt x="1826757" y="490508"/>
                </a:moveTo>
                <a:cubicBezTo>
                  <a:pt x="1814089" y="490508"/>
                  <a:pt x="1801420" y="494308"/>
                  <a:pt x="1791286" y="500643"/>
                </a:cubicBezTo>
                <a:cubicBezTo>
                  <a:pt x="1779884" y="505710"/>
                  <a:pt x="1772283" y="512044"/>
                  <a:pt x="1768483" y="517111"/>
                </a:cubicBezTo>
                <a:cubicBezTo>
                  <a:pt x="1764683" y="524712"/>
                  <a:pt x="1763416" y="533580"/>
                  <a:pt x="1763416" y="544981"/>
                </a:cubicBezTo>
                <a:cubicBezTo>
                  <a:pt x="1763416" y="550049"/>
                  <a:pt x="1763416" y="557650"/>
                  <a:pt x="1765949" y="570318"/>
                </a:cubicBezTo>
                <a:cubicBezTo>
                  <a:pt x="1768483" y="582986"/>
                  <a:pt x="1769750" y="593121"/>
                  <a:pt x="1769750" y="600722"/>
                </a:cubicBezTo>
                <a:cubicBezTo>
                  <a:pt x="1769750" y="605789"/>
                  <a:pt x="1769750" y="614657"/>
                  <a:pt x="1771017" y="628592"/>
                </a:cubicBezTo>
                <a:lnTo>
                  <a:pt x="1773550" y="675464"/>
                </a:lnTo>
                <a:lnTo>
                  <a:pt x="1778618" y="723604"/>
                </a:lnTo>
                <a:cubicBezTo>
                  <a:pt x="1778618" y="738806"/>
                  <a:pt x="1779884" y="750207"/>
                  <a:pt x="1779884" y="756541"/>
                </a:cubicBezTo>
                <a:cubicBezTo>
                  <a:pt x="1779884" y="761609"/>
                  <a:pt x="1778618" y="773010"/>
                  <a:pt x="1778618" y="788212"/>
                </a:cubicBezTo>
                <a:cubicBezTo>
                  <a:pt x="1778618" y="805947"/>
                  <a:pt x="1777351" y="824950"/>
                  <a:pt x="1777351" y="846486"/>
                </a:cubicBezTo>
                <a:cubicBezTo>
                  <a:pt x="1776084" y="869289"/>
                  <a:pt x="1776084" y="894625"/>
                  <a:pt x="1776084" y="919962"/>
                </a:cubicBezTo>
                <a:lnTo>
                  <a:pt x="1773550" y="997238"/>
                </a:lnTo>
                <a:lnTo>
                  <a:pt x="1771017" y="1068180"/>
                </a:lnTo>
                <a:lnTo>
                  <a:pt x="1771017" y="1163192"/>
                </a:lnTo>
                <a:lnTo>
                  <a:pt x="1773550" y="1211332"/>
                </a:lnTo>
                <a:lnTo>
                  <a:pt x="1773550" y="1256937"/>
                </a:lnTo>
                <a:cubicBezTo>
                  <a:pt x="1773550" y="1272139"/>
                  <a:pt x="1774817" y="1286074"/>
                  <a:pt x="1774817" y="1296209"/>
                </a:cubicBezTo>
                <a:cubicBezTo>
                  <a:pt x="1774817" y="1307610"/>
                  <a:pt x="1776084" y="1317745"/>
                  <a:pt x="1778618" y="1326613"/>
                </a:cubicBezTo>
                <a:cubicBezTo>
                  <a:pt x="1779884" y="1336747"/>
                  <a:pt x="1783685" y="1345615"/>
                  <a:pt x="1791286" y="1354483"/>
                </a:cubicBezTo>
                <a:cubicBezTo>
                  <a:pt x="1793819" y="1359550"/>
                  <a:pt x="1800154" y="1364617"/>
                  <a:pt x="1812822" y="1370951"/>
                </a:cubicBezTo>
                <a:cubicBezTo>
                  <a:pt x="1824223" y="1378552"/>
                  <a:pt x="1835625" y="1382353"/>
                  <a:pt x="1847026" y="1382353"/>
                </a:cubicBezTo>
                <a:cubicBezTo>
                  <a:pt x="1858428" y="1382353"/>
                  <a:pt x="1871096" y="1379819"/>
                  <a:pt x="1886298" y="1373485"/>
                </a:cubicBezTo>
                <a:cubicBezTo>
                  <a:pt x="1900233" y="1368418"/>
                  <a:pt x="1909101" y="1360817"/>
                  <a:pt x="1914168" y="1348149"/>
                </a:cubicBezTo>
                <a:cubicBezTo>
                  <a:pt x="1917968" y="1339281"/>
                  <a:pt x="1920502" y="1330413"/>
                  <a:pt x="1923036" y="1321545"/>
                </a:cubicBezTo>
                <a:cubicBezTo>
                  <a:pt x="1925569" y="1313944"/>
                  <a:pt x="1926836" y="1306343"/>
                  <a:pt x="1926836" y="1298742"/>
                </a:cubicBezTo>
                <a:cubicBezTo>
                  <a:pt x="1924302" y="1296209"/>
                  <a:pt x="1924302" y="1292408"/>
                  <a:pt x="1924302" y="1287341"/>
                </a:cubicBezTo>
                <a:cubicBezTo>
                  <a:pt x="1923036" y="1284807"/>
                  <a:pt x="1923036" y="1282274"/>
                  <a:pt x="1923036" y="1279740"/>
                </a:cubicBezTo>
                <a:lnTo>
                  <a:pt x="1917968" y="1262005"/>
                </a:lnTo>
                <a:cubicBezTo>
                  <a:pt x="1917968" y="1259471"/>
                  <a:pt x="1916701" y="1255670"/>
                  <a:pt x="1916701" y="1250603"/>
                </a:cubicBezTo>
                <a:cubicBezTo>
                  <a:pt x="1914168" y="1243002"/>
                  <a:pt x="1914168" y="1236668"/>
                  <a:pt x="1914168" y="1231601"/>
                </a:cubicBezTo>
                <a:cubicBezTo>
                  <a:pt x="1914168" y="1229067"/>
                  <a:pt x="1912901" y="1218932"/>
                  <a:pt x="1912901" y="1203731"/>
                </a:cubicBezTo>
                <a:lnTo>
                  <a:pt x="1912901" y="1160658"/>
                </a:lnTo>
                <a:cubicBezTo>
                  <a:pt x="1912901" y="1123921"/>
                  <a:pt x="1917968" y="1089716"/>
                  <a:pt x="1930636" y="1058046"/>
                </a:cubicBezTo>
                <a:cubicBezTo>
                  <a:pt x="1942038" y="1027642"/>
                  <a:pt x="1957240" y="1001039"/>
                  <a:pt x="1974975" y="978236"/>
                </a:cubicBezTo>
                <a:cubicBezTo>
                  <a:pt x="1992711" y="955433"/>
                  <a:pt x="2011713" y="937697"/>
                  <a:pt x="2033249" y="925029"/>
                </a:cubicBezTo>
                <a:cubicBezTo>
                  <a:pt x="2053518" y="913628"/>
                  <a:pt x="2073788" y="907293"/>
                  <a:pt x="2092790" y="907293"/>
                </a:cubicBezTo>
                <a:cubicBezTo>
                  <a:pt x="2110526" y="907293"/>
                  <a:pt x="2125728" y="911094"/>
                  <a:pt x="2138396" y="918695"/>
                </a:cubicBezTo>
                <a:cubicBezTo>
                  <a:pt x="2151065" y="926296"/>
                  <a:pt x="2161199" y="940231"/>
                  <a:pt x="2168799" y="957966"/>
                </a:cubicBezTo>
                <a:cubicBezTo>
                  <a:pt x="2176401" y="978236"/>
                  <a:pt x="2181468" y="1003572"/>
                  <a:pt x="2185268" y="1036510"/>
                </a:cubicBezTo>
                <a:cubicBezTo>
                  <a:pt x="2187802" y="1069447"/>
                  <a:pt x="2190335" y="1109985"/>
                  <a:pt x="2190335" y="1159392"/>
                </a:cubicBezTo>
                <a:lnTo>
                  <a:pt x="2190335" y="1191062"/>
                </a:lnTo>
                <a:cubicBezTo>
                  <a:pt x="2190335" y="1203731"/>
                  <a:pt x="2189069" y="1217666"/>
                  <a:pt x="2189069" y="1231601"/>
                </a:cubicBezTo>
                <a:cubicBezTo>
                  <a:pt x="2189069" y="1245536"/>
                  <a:pt x="2187802" y="1258204"/>
                  <a:pt x="2187802" y="1269605"/>
                </a:cubicBezTo>
                <a:cubicBezTo>
                  <a:pt x="2186536" y="1282274"/>
                  <a:pt x="2185268" y="1292408"/>
                  <a:pt x="2184001" y="1297476"/>
                </a:cubicBezTo>
                <a:cubicBezTo>
                  <a:pt x="2180201" y="1302543"/>
                  <a:pt x="2176401" y="1307610"/>
                  <a:pt x="2173867" y="1312678"/>
                </a:cubicBezTo>
                <a:cubicBezTo>
                  <a:pt x="2170067" y="1320278"/>
                  <a:pt x="2168799" y="1325346"/>
                  <a:pt x="2168799" y="1329146"/>
                </a:cubicBezTo>
                <a:cubicBezTo>
                  <a:pt x="2168799" y="1336747"/>
                  <a:pt x="2171333" y="1343081"/>
                  <a:pt x="2176401" y="1348149"/>
                </a:cubicBezTo>
                <a:cubicBezTo>
                  <a:pt x="2181468" y="1355750"/>
                  <a:pt x="2187802" y="1362084"/>
                  <a:pt x="2196670" y="1368418"/>
                </a:cubicBezTo>
                <a:cubicBezTo>
                  <a:pt x="2213138" y="1381086"/>
                  <a:pt x="2228340" y="1387420"/>
                  <a:pt x="2242276" y="1387420"/>
                </a:cubicBezTo>
                <a:cubicBezTo>
                  <a:pt x="2252410" y="1387420"/>
                  <a:pt x="2263811" y="1386153"/>
                  <a:pt x="2276480" y="1382353"/>
                </a:cubicBezTo>
                <a:cubicBezTo>
                  <a:pt x="2289148" y="1379819"/>
                  <a:pt x="2299283" y="1374752"/>
                  <a:pt x="2309417" y="1367151"/>
                </a:cubicBezTo>
                <a:cubicBezTo>
                  <a:pt x="2315752" y="1360817"/>
                  <a:pt x="2320818" y="1351949"/>
                  <a:pt x="2325886" y="1340548"/>
                </a:cubicBezTo>
                <a:cubicBezTo>
                  <a:pt x="2328419" y="1330413"/>
                  <a:pt x="2330953" y="1320278"/>
                  <a:pt x="2330953" y="1307610"/>
                </a:cubicBezTo>
                <a:lnTo>
                  <a:pt x="2330953" y="1102385"/>
                </a:lnTo>
                <a:cubicBezTo>
                  <a:pt x="2330953" y="1087183"/>
                  <a:pt x="2329686" y="1071981"/>
                  <a:pt x="2329686" y="1056779"/>
                </a:cubicBezTo>
                <a:lnTo>
                  <a:pt x="2324619" y="1013707"/>
                </a:lnTo>
                <a:cubicBezTo>
                  <a:pt x="2322086" y="1001039"/>
                  <a:pt x="2319552" y="987103"/>
                  <a:pt x="2315752" y="973168"/>
                </a:cubicBezTo>
                <a:cubicBezTo>
                  <a:pt x="2306883" y="947832"/>
                  <a:pt x="2292948" y="923762"/>
                  <a:pt x="2275213" y="900959"/>
                </a:cubicBezTo>
                <a:cubicBezTo>
                  <a:pt x="2257477" y="879423"/>
                  <a:pt x="2230874" y="860421"/>
                  <a:pt x="2197937" y="842685"/>
                </a:cubicBezTo>
                <a:cubicBezTo>
                  <a:pt x="2176401" y="832551"/>
                  <a:pt x="2156131" y="826217"/>
                  <a:pt x="2135862" y="822416"/>
                </a:cubicBezTo>
                <a:cubicBezTo>
                  <a:pt x="2114326" y="819883"/>
                  <a:pt x="2094057" y="817349"/>
                  <a:pt x="2076322" y="817349"/>
                </a:cubicBezTo>
                <a:cubicBezTo>
                  <a:pt x="2062386" y="817349"/>
                  <a:pt x="2048451" y="821149"/>
                  <a:pt x="2034516" y="826217"/>
                </a:cubicBezTo>
                <a:cubicBezTo>
                  <a:pt x="2019314" y="831284"/>
                  <a:pt x="2004112" y="838885"/>
                  <a:pt x="1991444" y="846486"/>
                </a:cubicBezTo>
                <a:cubicBezTo>
                  <a:pt x="1976242" y="856620"/>
                  <a:pt x="1963574" y="866755"/>
                  <a:pt x="1950906" y="876890"/>
                </a:cubicBezTo>
                <a:cubicBezTo>
                  <a:pt x="1936971" y="889558"/>
                  <a:pt x="1925569" y="900959"/>
                  <a:pt x="1915435" y="912361"/>
                </a:cubicBezTo>
                <a:lnTo>
                  <a:pt x="1915435" y="823683"/>
                </a:lnTo>
                <a:cubicBezTo>
                  <a:pt x="1915435" y="805947"/>
                  <a:pt x="1916701" y="786945"/>
                  <a:pt x="1916701" y="767943"/>
                </a:cubicBezTo>
                <a:lnTo>
                  <a:pt x="1916701" y="713469"/>
                </a:lnTo>
                <a:cubicBezTo>
                  <a:pt x="1916701" y="693200"/>
                  <a:pt x="1916701" y="672931"/>
                  <a:pt x="1917968" y="652662"/>
                </a:cubicBezTo>
                <a:lnTo>
                  <a:pt x="1917968" y="600722"/>
                </a:lnTo>
                <a:cubicBezTo>
                  <a:pt x="1917968" y="585520"/>
                  <a:pt x="1919235" y="572852"/>
                  <a:pt x="1920502" y="562717"/>
                </a:cubicBezTo>
                <a:lnTo>
                  <a:pt x="1920502" y="543715"/>
                </a:lnTo>
                <a:cubicBezTo>
                  <a:pt x="1920502" y="534847"/>
                  <a:pt x="1915435" y="527246"/>
                  <a:pt x="1907834" y="519645"/>
                </a:cubicBezTo>
                <a:cubicBezTo>
                  <a:pt x="1900233" y="512044"/>
                  <a:pt x="1891365" y="506977"/>
                  <a:pt x="1882497" y="501909"/>
                </a:cubicBezTo>
                <a:cubicBezTo>
                  <a:pt x="1872363" y="498109"/>
                  <a:pt x="1862228" y="495575"/>
                  <a:pt x="1852093" y="493042"/>
                </a:cubicBezTo>
                <a:cubicBezTo>
                  <a:pt x="1841959" y="491775"/>
                  <a:pt x="1833091" y="490508"/>
                  <a:pt x="1826757" y="49050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185516"/>
                </a:lnTo>
                <a:lnTo>
                  <a:pt x="0" y="21855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8372" name="图片 3">
            <a:extLst>
              <a:ext uri="{FF2B5EF4-FFF2-40B4-BE49-F238E27FC236}">
                <a16:creationId xmlns:a16="http://schemas.microsoft.com/office/drawing/2014/main" id="{93B5BD2F-B48B-654F-A939-6829D0A8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88685"/>
            <a:ext cx="3690400" cy="30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4" grpId="1" animBg="1"/>
      <p:bldP spid="6" grpId="0" animBg="1" autoUpdateAnimBg="0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EC3A9-AC23-4372-5D9B-CA817E44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 err="1"/>
              <a:t>LaTex</a:t>
            </a:r>
            <a:r>
              <a:rPr kumimoji="1" lang="zh-CN" altLang="en-US" dirty="0"/>
              <a:t>的优点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D57228-A837-5FD6-4B6B-50E2032E0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44C6F2-9002-6B01-0CE9-99AFBB76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0EA361-7CAB-1D87-2006-9811A5FF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6" name="Picture 171">
            <a:extLst>
              <a:ext uri="{FF2B5EF4-FFF2-40B4-BE49-F238E27FC236}">
                <a16:creationId xmlns:a16="http://schemas.microsoft.com/office/drawing/2014/main" id="{991FF25E-EDFE-CE7A-9F62-C87BA3AB5C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8312" y="1597518"/>
            <a:ext cx="8424167" cy="43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650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0406B-0119-6753-9748-CB4229B3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 err="1"/>
              <a:t>LaTex</a:t>
            </a:r>
            <a:r>
              <a:rPr kumimoji="1" lang="zh-CN" altLang="en-US" dirty="0"/>
              <a:t>的优点</a:t>
            </a:r>
            <a:r>
              <a:rPr kumimoji="1" lang="en-US" altLang="zh-CN" dirty="0"/>
              <a:t>——</a:t>
            </a:r>
            <a:r>
              <a:rPr kumimoji="1" lang="zh-CN" altLang="en-US" dirty="0"/>
              <a:t>对比于</a:t>
            </a:r>
            <a:r>
              <a:rPr kumimoji="1" lang="en" altLang="zh-CN" dirty="0"/>
              <a:t>office 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CB4F23-1129-4A2C-4835-DF30FB80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C69A55-C44A-FFC9-0654-2ECAE121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5</a:t>
            </a:fld>
            <a:endParaRPr lang="en-US" altLang="zh-CN"/>
          </a:p>
        </p:txBody>
      </p:sp>
      <p:pic>
        <p:nvPicPr>
          <p:cNvPr id="6" name="Picture 183">
            <a:extLst>
              <a:ext uri="{FF2B5EF4-FFF2-40B4-BE49-F238E27FC236}">
                <a16:creationId xmlns:a16="http://schemas.microsoft.com/office/drawing/2014/main" id="{E37B0A06-ED7E-E2AC-AF6F-51DD8E8D48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7939166" cy="35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742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8389E7-87FA-142B-FA81-632E4731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 err="1"/>
              <a:t>LaTex</a:t>
            </a:r>
            <a:r>
              <a:rPr kumimoji="1" lang="zh-CN" altLang="en-US" dirty="0"/>
              <a:t>的缺点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D014C2-3AFC-BD1F-0204-D15C5CD5A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EBF77C-CCB6-55BD-25C4-EAC99B77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31DAC2-6B7C-3A14-74A0-1B5D5B37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6</a:t>
            </a:fld>
            <a:endParaRPr lang="en-US" altLang="zh-CN"/>
          </a:p>
        </p:txBody>
      </p:sp>
      <p:pic>
        <p:nvPicPr>
          <p:cNvPr id="6" name="Picture 192">
            <a:extLst>
              <a:ext uri="{FF2B5EF4-FFF2-40B4-BE49-F238E27FC236}">
                <a16:creationId xmlns:a16="http://schemas.microsoft.com/office/drawing/2014/main" id="{275CB657-1E4A-4FD4-DF58-7E815EDA7B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484313"/>
            <a:ext cx="8382483" cy="38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292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757D5E-8E2A-B17F-BC1C-990EB38B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安装程序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9CB2E3-6178-2DC4-5DA2-47FDB559E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黑体" panose="02010609060101010101" pitchFamily="49" charset="-122"/>
                <a:cs typeface="黑体" panose="02010609060101010101" pitchFamily="49" charset="-122"/>
              </a:rPr>
              <a:t>一般使用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 </a:t>
            </a:r>
            <a:r>
              <a:rPr lang="en-US" altLang="zh-CN" sz="24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TeX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 Live </a:t>
            </a: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黑体" panose="02010609060101010101" pitchFamily="49" charset="-122"/>
                <a:cs typeface="黑体" panose="02010609060101010101" pitchFamily="49" charset="-122"/>
              </a:rPr>
              <a:t>或者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 </a:t>
            </a:r>
            <a:r>
              <a:rPr lang="en-US" altLang="zh-CN" sz="24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CTeX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LaTeX</a:t>
            </a: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黑体" panose="02010609060101010101" pitchFamily="49" charset="-122"/>
                <a:cs typeface="黑体" panose="02010609060101010101" pitchFamily="49" charset="-122"/>
              </a:rPr>
              <a:t>是排版引擎，</a:t>
            </a:r>
            <a:r>
              <a:rPr lang="en-US" altLang="zh-CN" sz="24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TeX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 Live </a:t>
            </a: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黑体" panose="02010609060101010101" pitchFamily="49" charset="-122"/>
                <a:cs typeface="黑体" panose="02010609060101010101" pitchFamily="49" charset="-122"/>
              </a:rPr>
              <a:t>和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 </a:t>
            </a:r>
            <a:r>
              <a:rPr lang="en-US" altLang="zh-CN" sz="24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CTeX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 </a:t>
            </a: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黑体" panose="02010609060101010101" pitchFamily="49" charset="-122"/>
                <a:cs typeface="黑体" panose="02010609060101010101" pitchFamily="49" charset="-122"/>
              </a:rPr>
              <a:t>是发行版也可以这么理解，</a:t>
            </a:r>
            <a:r>
              <a:rPr lang="en-US" altLang="zh-CN" sz="2400" b="1" kern="100" dirty="0">
                <a:solidFill>
                  <a:srgbClr val="0066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LaTeX</a:t>
            </a:r>
            <a:r>
              <a:rPr lang="zh-CN" altLang="zh-CN" sz="2400" b="1" kern="100" dirty="0">
                <a:solidFill>
                  <a:srgbClr val="0066FF"/>
                </a:solidFill>
                <a:effectLst/>
                <a:latin typeface="Microsoft YaHei UI" panose="020B0503020204020204" pitchFamily="34" charset="-122"/>
                <a:ea typeface="黑体" panose="02010609060101010101" pitchFamily="49" charset="-122"/>
                <a:cs typeface="黑体" panose="02010609060101010101" pitchFamily="49" charset="-122"/>
              </a:rPr>
              <a:t>是毛坯房，</a:t>
            </a:r>
            <a:r>
              <a:rPr lang="en-US" altLang="zh-CN" sz="2400" b="1" kern="100" dirty="0" err="1">
                <a:solidFill>
                  <a:srgbClr val="0066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TeX</a:t>
            </a:r>
            <a:r>
              <a:rPr lang="en-US" altLang="zh-CN" sz="2400" b="1" kern="100" dirty="0">
                <a:solidFill>
                  <a:srgbClr val="0066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 Live </a:t>
            </a:r>
            <a:r>
              <a:rPr lang="zh-CN" altLang="zh-CN" sz="2400" b="1" kern="100" dirty="0">
                <a:solidFill>
                  <a:srgbClr val="0066FF"/>
                </a:solidFill>
                <a:effectLst/>
                <a:latin typeface="Microsoft YaHei UI" panose="020B0503020204020204" pitchFamily="34" charset="-122"/>
                <a:ea typeface="黑体" panose="02010609060101010101" pitchFamily="49" charset="-122"/>
                <a:cs typeface="黑体" panose="02010609060101010101" pitchFamily="49" charset="-122"/>
              </a:rPr>
              <a:t>和</a:t>
            </a:r>
            <a:r>
              <a:rPr lang="en-US" altLang="zh-CN" sz="2400" b="1" kern="100" dirty="0">
                <a:solidFill>
                  <a:srgbClr val="0066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 </a:t>
            </a:r>
            <a:r>
              <a:rPr lang="en-US" altLang="zh-CN" sz="2400" b="1" kern="100" dirty="0" err="1">
                <a:solidFill>
                  <a:srgbClr val="0066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CTeX</a:t>
            </a:r>
            <a:r>
              <a:rPr lang="en-US" altLang="zh-CN" sz="2400" b="1" kern="100" dirty="0">
                <a:solidFill>
                  <a:srgbClr val="0066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 </a:t>
            </a:r>
            <a:r>
              <a:rPr lang="zh-CN" altLang="zh-CN" sz="2400" b="1" kern="100" dirty="0">
                <a:solidFill>
                  <a:srgbClr val="0066FF"/>
                </a:solidFill>
                <a:effectLst/>
                <a:latin typeface="Microsoft YaHei UI" panose="020B0503020204020204" pitchFamily="34" charset="-122"/>
                <a:ea typeface="黑体" panose="02010609060101010101" pitchFamily="49" charset="-122"/>
                <a:cs typeface="黑体" panose="02010609060101010101" pitchFamily="49" charset="-122"/>
              </a:rPr>
              <a:t>是精装房</a:t>
            </a:r>
            <a:endParaRPr lang="zh-CN" altLang="zh-CN" sz="2400" b="1" kern="100" dirty="0">
              <a:solidFill>
                <a:srgbClr val="FFFF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C8DB86-E1B6-95BF-8B7D-3AE1DC1B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5C8D61-FD83-B57B-55C8-D71D79C6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14189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4AB97-36FA-18A6-D2F5-D27F9096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编辑器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C4469B-84C7-0CDA-CDB8-F599AB56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ED59D72-CC65-1D35-5BEC-AF5B0B6D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8</a:t>
            </a:fld>
            <a:endParaRPr lang="en-US" altLang="zh-CN"/>
          </a:p>
        </p:txBody>
      </p:sp>
      <p:grpSp>
        <p:nvGrpSpPr>
          <p:cNvPr id="6" name="Group 6671">
            <a:extLst>
              <a:ext uri="{FF2B5EF4-FFF2-40B4-BE49-F238E27FC236}">
                <a16:creationId xmlns:a16="http://schemas.microsoft.com/office/drawing/2014/main" id="{473B453B-0985-5358-E5B3-BDB8545C0D15}"/>
              </a:ext>
            </a:extLst>
          </p:cNvPr>
          <p:cNvGrpSpPr/>
          <p:nvPr/>
        </p:nvGrpSpPr>
        <p:grpSpPr>
          <a:xfrm>
            <a:off x="683568" y="1746001"/>
            <a:ext cx="7455565" cy="3771229"/>
            <a:chOff x="0" y="0"/>
            <a:chExt cx="10015094" cy="5003800"/>
          </a:xfrm>
        </p:grpSpPr>
        <p:pic>
          <p:nvPicPr>
            <p:cNvPr id="7" name="Picture 235">
              <a:extLst>
                <a:ext uri="{FF2B5EF4-FFF2-40B4-BE49-F238E27FC236}">
                  <a16:creationId xmlns:a16="http://schemas.microsoft.com/office/drawing/2014/main" id="{4954F16F-2DAB-474D-9E2C-C70BEB83FA7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260600" cy="2339975"/>
            </a:xfrm>
            <a:prstGeom prst="rect">
              <a:avLst/>
            </a:prstGeom>
          </p:spPr>
        </p:pic>
        <p:pic>
          <p:nvPicPr>
            <p:cNvPr id="8" name="Picture 237">
              <a:extLst>
                <a:ext uri="{FF2B5EF4-FFF2-40B4-BE49-F238E27FC236}">
                  <a16:creationId xmlns:a16="http://schemas.microsoft.com/office/drawing/2014/main" id="{04444884-54E4-6CC8-E0BF-8305EF4C7F4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06825" y="0"/>
              <a:ext cx="2032635" cy="2339975"/>
            </a:xfrm>
            <a:prstGeom prst="rect">
              <a:avLst/>
            </a:prstGeom>
          </p:spPr>
        </p:pic>
        <p:pic>
          <p:nvPicPr>
            <p:cNvPr id="9" name="Picture 239">
              <a:extLst>
                <a:ext uri="{FF2B5EF4-FFF2-40B4-BE49-F238E27FC236}">
                  <a16:creationId xmlns:a16="http://schemas.microsoft.com/office/drawing/2014/main" id="{E8371CF9-74DB-3A11-EDCB-48DA30C77EEC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593975"/>
              <a:ext cx="2260600" cy="2339975"/>
            </a:xfrm>
            <a:prstGeom prst="rect">
              <a:avLst/>
            </a:prstGeom>
          </p:spPr>
        </p:pic>
        <p:pic>
          <p:nvPicPr>
            <p:cNvPr id="10" name="Picture 241">
              <a:extLst>
                <a:ext uri="{FF2B5EF4-FFF2-40B4-BE49-F238E27FC236}">
                  <a16:creationId xmlns:a16="http://schemas.microsoft.com/office/drawing/2014/main" id="{D922A198-53FA-0D51-245E-49D86B3CA53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417570" y="2663825"/>
              <a:ext cx="2996565" cy="2339975"/>
            </a:xfrm>
            <a:prstGeom prst="rect">
              <a:avLst/>
            </a:prstGeom>
          </p:spPr>
        </p:pic>
        <p:pic>
          <p:nvPicPr>
            <p:cNvPr id="11" name="Picture 243">
              <a:extLst>
                <a:ext uri="{FF2B5EF4-FFF2-40B4-BE49-F238E27FC236}">
                  <a16:creationId xmlns:a16="http://schemas.microsoft.com/office/drawing/2014/main" id="{38C0C307-01F4-63B8-7ABF-11C16A17C79E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524877" y="38735"/>
              <a:ext cx="2400300" cy="2183892"/>
            </a:xfrm>
            <a:prstGeom prst="rect">
              <a:avLst/>
            </a:prstGeom>
          </p:spPr>
        </p:pic>
        <p:pic>
          <p:nvPicPr>
            <p:cNvPr id="12" name="Picture 245">
              <a:extLst>
                <a:ext uri="{FF2B5EF4-FFF2-40B4-BE49-F238E27FC236}">
                  <a16:creationId xmlns:a16="http://schemas.microsoft.com/office/drawing/2014/main" id="{835445BA-B843-07EC-6F39-942B931D7139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7614794" y="2748407"/>
              <a:ext cx="2400300" cy="2029968"/>
            </a:xfrm>
            <a:prstGeom prst="rect">
              <a:avLst/>
            </a:prstGeom>
          </p:spPr>
        </p:pic>
      </p:grp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C0113902-7ABE-8A5B-9DBA-89E47ED6E724}"/>
              </a:ext>
            </a:extLst>
          </p:cNvPr>
          <p:cNvSpPr/>
          <p:nvPr/>
        </p:nvSpPr>
        <p:spPr bwMode="auto">
          <a:xfrm>
            <a:off x="3275856" y="1340769"/>
            <a:ext cx="5182344" cy="2088232"/>
          </a:xfrm>
          <a:custGeom>
            <a:avLst/>
            <a:gdLst>
              <a:gd name="connsiteX0" fmla="*/ 0 w 5182344"/>
              <a:gd name="connsiteY0" fmla="*/ 348046 h 2088232"/>
              <a:gd name="connsiteX1" fmla="*/ 348046 w 5182344"/>
              <a:gd name="connsiteY1" fmla="*/ 0 h 2088232"/>
              <a:gd name="connsiteX2" fmla="*/ 998553 w 5182344"/>
              <a:gd name="connsiteY2" fmla="*/ 0 h 2088232"/>
              <a:gd name="connsiteX3" fmla="*/ 1514472 w 5182344"/>
              <a:gd name="connsiteY3" fmla="*/ 0 h 2088232"/>
              <a:gd name="connsiteX4" fmla="*/ 1985528 w 5182344"/>
              <a:gd name="connsiteY4" fmla="*/ 0 h 2088232"/>
              <a:gd name="connsiteX5" fmla="*/ 2591172 w 5182344"/>
              <a:gd name="connsiteY5" fmla="*/ 0 h 2088232"/>
              <a:gd name="connsiteX6" fmla="*/ 3107091 w 5182344"/>
              <a:gd name="connsiteY6" fmla="*/ 0 h 2088232"/>
              <a:gd name="connsiteX7" fmla="*/ 3757598 w 5182344"/>
              <a:gd name="connsiteY7" fmla="*/ 0 h 2088232"/>
              <a:gd name="connsiteX8" fmla="*/ 4228654 w 5182344"/>
              <a:gd name="connsiteY8" fmla="*/ 0 h 2088232"/>
              <a:gd name="connsiteX9" fmla="*/ 4834298 w 5182344"/>
              <a:gd name="connsiteY9" fmla="*/ 0 h 2088232"/>
              <a:gd name="connsiteX10" fmla="*/ 5182344 w 5182344"/>
              <a:gd name="connsiteY10" fmla="*/ 348046 h 2088232"/>
              <a:gd name="connsiteX11" fmla="*/ 5182344 w 5182344"/>
              <a:gd name="connsiteY11" fmla="*/ 812093 h 2088232"/>
              <a:gd name="connsiteX12" fmla="*/ 5182344 w 5182344"/>
              <a:gd name="connsiteY12" fmla="*/ 1262218 h 2088232"/>
              <a:gd name="connsiteX13" fmla="*/ 5182344 w 5182344"/>
              <a:gd name="connsiteY13" fmla="*/ 1740186 h 2088232"/>
              <a:gd name="connsiteX14" fmla="*/ 4834298 w 5182344"/>
              <a:gd name="connsiteY14" fmla="*/ 2088232 h 2088232"/>
              <a:gd name="connsiteX15" fmla="*/ 4273517 w 5182344"/>
              <a:gd name="connsiteY15" fmla="*/ 2088232 h 2088232"/>
              <a:gd name="connsiteX16" fmla="*/ 3623010 w 5182344"/>
              <a:gd name="connsiteY16" fmla="*/ 2088232 h 2088232"/>
              <a:gd name="connsiteX17" fmla="*/ 3062228 w 5182344"/>
              <a:gd name="connsiteY17" fmla="*/ 2088232 h 2088232"/>
              <a:gd name="connsiteX18" fmla="*/ 2636035 w 5182344"/>
              <a:gd name="connsiteY18" fmla="*/ 2088232 h 2088232"/>
              <a:gd name="connsiteX19" fmla="*/ 2164978 w 5182344"/>
              <a:gd name="connsiteY19" fmla="*/ 2088232 h 2088232"/>
              <a:gd name="connsiteX20" fmla="*/ 1514472 w 5182344"/>
              <a:gd name="connsiteY20" fmla="*/ 2088232 h 2088232"/>
              <a:gd name="connsiteX21" fmla="*/ 953690 w 5182344"/>
              <a:gd name="connsiteY21" fmla="*/ 2088232 h 2088232"/>
              <a:gd name="connsiteX22" fmla="*/ 348046 w 5182344"/>
              <a:gd name="connsiteY22" fmla="*/ 2088232 h 2088232"/>
              <a:gd name="connsiteX23" fmla="*/ 0 w 5182344"/>
              <a:gd name="connsiteY23" fmla="*/ 1740186 h 2088232"/>
              <a:gd name="connsiteX24" fmla="*/ 0 w 5182344"/>
              <a:gd name="connsiteY24" fmla="*/ 1276139 h 2088232"/>
              <a:gd name="connsiteX25" fmla="*/ 0 w 5182344"/>
              <a:gd name="connsiteY25" fmla="*/ 812093 h 2088232"/>
              <a:gd name="connsiteX26" fmla="*/ 0 w 5182344"/>
              <a:gd name="connsiteY26" fmla="*/ 348046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82344" h="2088232" extrusionOk="0">
                <a:moveTo>
                  <a:pt x="0" y="348046"/>
                </a:moveTo>
                <a:cubicBezTo>
                  <a:pt x="-45360" y="127847"/>
                  <a:pt x="139512" y="6123"/>
                  <a:pt x="348046" y="0"/>
                </a:cubicBezTo>
                <a:cubicBezTo>
                  <a:pt x="670363" y="-21201"/>
                  <a:pt x="713536" y="13072"/>
                  <a:pt x="998553" y="0"/>
                </a:cubicBezTo>
                <a:cubicBezTo>
                  <a:pt x="1283570" y="-13072"/>
                  <a:pt x="1344796" y="27434"/>
                  <a:pt x="1514472" y="0"/>
                </a:cubicBezTo>
                <a:cubicBezTo>
                  <a:pt x="1684148" y="-27434"/>
                  <a:pt x="1840978" y="29074"/>
                  <a:pt x="1985528" y="0"/>
                </a:cubicBezTo>
                <a:cubicBezTo>
                  <a:pt x="2130078" y="-29074"/>
                  <a:pt x="2313742" y="65666"/>
                  <a:pt x="2591172" y="0"/>
                </a:cubicBezTo>
                <a:cubicBezTo>
                  <a:pt x="2868602" y="-65666"/>
                  <a:pt x="2957819" y="55061"/>
                  <a:pt x="3107091" y="0"/>
                </a:cubicBezTo>
                <a:cubicBezTo>
                  <a:pt x="3256363" y="-55061"/>
                  <a:pt x="3497027" y="493"/>
                  <a:pt x="3757598" y="0"/>
                </a:cubicBezTo>
                <a:cubicBezTo>
                  <a:pt x="4018169" y="-493"/>
                  <a:pt x="4104776" y="55421"/>
                  <a:pt x="4228654" y="0"/>
                </a:cubicBezTo>
                <a:cubicBezTo>
                  <a:pt x="4352532" y="-55421"/>
                  <a:pt x="4593269" y="55373"/>
                  <a:pt x="4834298" y="0"/>
                </a:cubicBezTo>
                <a:cubicBezTo>
                  <a:pt x="5070541" y="10585"/>
                  <a:pt x="5169226" y="153704"/>
                  <a:pt x="5182344" y="348046"/>
                </a:cubicBezTo>
                <a:cubicBezTo>
                  <a:pt x="5194962" y="541743"/>
                  <a:pt x="5127809" y="718299"/>
                  <a:pt x="5182344" y="812093"/>
                </a:cubicBezTo>
                <a:cubicBezTo>
                  <a:pt x="5236879" y="905887"/>
                  <a:pt x="5170676" y="1148487"/>
                  <a:pt x="5182344" y="1262218"/>
                </a:cubicBezTo>
                <a:cubicBezTo>
                  <a:pt x="5194012" y="1375949"/>
                  <a:pt x="5151487" y="1553547"/>
                  <a:pt x="5182344" y="1740186"/>
                </a:cubicBezTo>
                <a:cubicBezTo>
                  <a:pt x="5188721" y="1924490"/>
                  <a:pt x="4985005" y="2072184"/>
                  <a:pt x="4834298" y="2088232"/>
                </a:cubicBezTo>
                <a:cubicBezTo>
                  <a:pt x="4625644" y="2097789"/>
                  <a:pt x="4431524" y="2061236"/>
                  <a:pt x="4273517" y="2088232"/>
                </a:cubicBezTo>
                <a:cubicBezTo>
                  <a:pt x="4115510" y="2115228"/>
                  <a:pt x="3930242" y="2079308"/>
                  <a:pt x="3623010" y="2088232"/>
                </a:cubicBezTo>
                <a:cubicBezTo>
                  <a:pt x="3315778" y="2097156"/>
                  <a:pt x="3315056" y="2080628"/>
                  <a:pt x="3062228" y="2088232"/>
                </a:cubicBezTo>
                <a:cubicBezTo>
                  <a:pt x="2809400" y="2095836"/>
                  <a:pt x="2805183" y="2063943"/>
                  <a:pt x="2636035" y="2088232"/>
                </a:cubicBezTo>
                <a:cubicBezTo>
                  <a:pt x="2466887" y="2112521"/>
                  <a:pt x="2259233" y="2082218"/>
                  <a:pt x="2164978" y="2088232"/>
                </a:cubicBezTo>
                <a:cubicBezTo>
                  <a:pt x="2070723" y="2094246"/>
                  <a:pt x="1770712" y="2047002"/>
                  <a:pt x="1514472" y="2088232"/>
                </a:cubicBezTo>
                <a:cubicBezTo>
                  <a:pt x="1258232" y="2129462"/>
                  <a:pt x="1185049" y="2040019"/>
                  <a:pt x="953690" y="2088232"/>
                </a:cubicBezTo>
                <a:cubicBezTo>
                  <a:pt x="722331" y="2136445"/>
                  <a:pt x="620488" y="2031794"/>
                  <a:pt x="348046" y="2088232"/>
                </a:cubicBezTo>
                <a:cubicBezTo>
                  <a:pt x="154061" y="2040638"/>
                  <a:pt x="45637" y="1941922"/>
                  <a:pt x="0" y="1740186"/>
                </a:cubicBezTo>
                <a:cubicBezTo>
                  <a:pt x="-28103" y="1610392"/>
                  <a:pt x="33175" y="1481451"/>
                  <a:pt x="0" y="1276139"/>
                </a:cubicBezTo>
                <a:cubicBezTo>
                  <a:pt x="-33175" y="1070827"/>
                  <a:pt x="41811" y="1028673"/>
                  <a:pt x="0" y="812093"/>
                </a:cubicBezTo>
                <a:cubicBezTo>
                  <a:pt x="-41811" y="595513"/>
                  <a:pt x="41594" y="579968"/>
                  <a:pt x="0" y="348046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27521B7-5D60-EC6D-7D53-542B63D8FC23}"/>
              </a:ext>
            </a:extLst>
          </p:cNvPr>
          <p:cNvSpPr txBox="1"/>
          <p:nvPr/>
        </p:nvSpPr>
        <p:spPr>
          <a:xfrm>
            <a:off x="3923928" y="142769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 err="1">
                <a:solidFill>
                  <a:srgbClr val="FF0000"/>
                </a:solidFill>
              </a:rPr>
              <a:t>WinEdit</a:t>
            </a:r>
            <a:r>
              <a:rPr kumimoji="1" lang="zh-CN" altLang="en-US" dirty="0">
                <a:solidFill>
                  <a:srgbClr val="FF0000"/>
                </a:solidFill>
              </a:rPr>
              <a:t>                               </a:t>
            </a:r>
            <a:r>
              <a:rPr kumimoji="1" lang="en-US" altLang="zh-CN" dirty="0">
                <a:solidFill>
                  <a:srgbClr val="FF0000"/>
                </a:solidFill>
              </a:rPr>
              <a:t>Sublime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Text3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05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DC546-B191-7D05-7FC5-BB5CA933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在线编辑器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983DB7-C43D-5A80-5BAF-21B6CFFF4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  <a:hlinkClick r:id="rId2"/>
              </a:rPr>
              <a:t>www.overleaf.com</a:t>
            </a:r>
            <a:endParaRPr kumimoji="1" lang="en-US" altLang="zh-CN" dirty="0">
              <a:latin typeface="Comic Sans MS" panose="030F0902030302020204" pitchFamily="66" charset="0"/>
            </a:endParaRPr>
          </a:p>
          <a:p>
            <a:endParaRPr kumimoji="1" lang="zh-CN" altLang="en-US" dirty="0">
              <a:latin typeface="Comic Sans MS" panose="030F0902030302020204" pitchFamily="66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B523D8-E790-5A07-05F8-EAFB12B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43F908-022C-E975-C762-27BFB915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D582A8-C691-459E-039C-B9EC74EF8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16919"/>
            <a:ext cx="6438900" cy="4064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7048E9-A296-2B5B-9295-DB9AB4B95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88" y="2048053"/>
            <a:ext cx="7772400" cy="393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1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ju_beidalou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nju_beidalou</Template>
  <TotalTime>913</TotalTime>
  <Words>973</Words>
  <Application>Microsoft Macintosh PowerPoint</Application>
  <PresentationFormat>全屏显示(4:3)</PresentationFormat>
  <Paragraphs>263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-apple-system-font</vt:lpstr>
      <vt:lpstr>SimHei</vt:lpstr>
      <vt:lpstr>SimHei</vt:lpstr>
      <vt:lpstr>华文新魏</vt:lpstr>
      <vt:lpstr>KaiTi</vt:lpstr>
      <vt:lpstr>Microsoft YaHei UI</vt:lpstr>
      <vt:lpstr>MicrosoftYaHei</vt:lpstr>
      <vt:lpstr>MicrosoftYaHei-Bold</vt:lpstr>
      <vt:lpstr>TimesNewRomanPS</vt:lpstr>
      <vt:lpstr>Arial</vt:lpstr>
      <vt:lpstr>Calibri</vt:lpstr>
      <vt:lpstr>Comic Sans MS</vt:lpstr>
      <vt:lpstr>Courier New</vt:lpstr>
      <vt:lpstr>Times New Roman</vt:lpstr>
      <vt:lpstr>Wingdings</vt:lpstr>
      <vt:lpstr>nju_beidalou</vt:lpstr>
      <vt:lpstr>第四讲   科研写作工具</vt:lpstr>
      <vt:lpstr>LaTex简介 </vt:lpstr>
      <vt:lpstr>旧闻</vt:lpstr>
      <vt:lpstr>LaTex的优点 </vt:lpstr>
      <vt:lpstr>LaTex的优点——对比于office </vt:lpstr>
      <vt:lpstr>LaTex的缺点 </vt:lpstr>
      <vt:lpstr>安装程序 </vt:lpstr>
      <vt:lpstr>编辑器 </vt:lpstr>
      <vt:lpstr>在线编辑器</vt:lpstr>
      <vt:lpstr>一个非常非常小的例子 </vt:lpstr>
      <vt:lpstr>一个比较小的例子 </vt:lpstr>
      <vt:lpstr>可爱的数学公式 </vt:lpstr>
      <vt:lpstr>可爱的数学公式 </vt:lpstr>
      <vt:lpstr>表格</vt:lpstr>
      <vt:lpstr>插图</vt:lpstr>
      <vt:lpstr>Latex在排版中的地位提升 </vt:lpstr>
      <vt:lpstr>几个相关科技期刊排版实例 </vt:lpstr>
      <vt:lpstr>几个相关科技期刊排版实例 </vt:lpstr>
      <vt:lpstr>几个相关科技期刊排版实例  几个相关科技期刊排版实例 </vt:lpstr>
      <vt:lpstr>其它参考资料</vt:lpstr>
      <vt:lpstr>高效神器推荐——Overleaf </vt:lpstr>
      <vt:lpstr>高效神器推荐——Overleaf </vt:lpstr>
      <vt:lpstr>学习使用Overleaf</vt:lpstr>
      <vt:lpstr>其他工具：1. 英文编辑</vt:lpstr>
      <vt:lpstr>抄袭检查 Grammarly</vt:lpstr>
      <vt:lpstr>2. 绘图工具—— OmniGraffle</vt:lpstr>
      <vt:lpstr>3. 代码生成 —— 实验结果图</vt:lpstr>
      <vt:lpstr>4. 基于语义的英文润色</vt:lpstr>
      <vt:lpstr>4. 基于语义的英文润色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现代软件工程</dc:title>
  <dc:creator>Xiaolin Ju</dc:creator>
  <cp:lastModifiedBy>Xiaolin Ju</cp:lastModifiedBy>
  <cp:revision>77</cp:revision>
  <dcterms:created xsi:type="dcterms:W3CDTF">2017-12-21T14:06:23Z</dcterms:created>
  <dcterms:modified xsi:type="dcterms:W3CDTF">2025-10-08T00:46:30Z</dcterms:modified>
</cp:coreProperties>
</file>